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  <p:sldMasterId id="2147483675" r:id="rId6"/>
  </p:sldMasterIdLst>
  <p:notesMasterIdLst>
    <p:notesMasterId r:id="rId13"/>
  </p:notesMasterIdLst>
  <p:sldIdLst>
    <p:sldId id="394" r:id="rId7"/>
    <p:sldId id="432" r:id="rId8"/>
    <p:sldId id="431" r:id="rId9"/>
    <p:sldId id="433" r:id="rId10"/>
    <p:sldId id="434" r:id="rId11"/>
    <p:sldId id="43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sti Kõiv" initials="KK" lastIdx="1" clrIdx="0">
    <p:extLst>
      <p:ext uri="{19B8F6BF-5375-455C-9EA6-DF929625EA0E}">
        <p15:presenceInfo xmlns:p15="http://schemas.microsoft.com/office/powerpoint/2012/main" userId="S-1-5-21-2009196460-3307222142-1538888278-12761" providerId="AD"/>
      </p:ext>
    </p:extLst>
  </p:cmAuthor>
  <p:cmAuthor id="2" name="Elo Tuppits" initials="ET" lastIdx="3" clrIdx="1">
    <p:extLst>
      <p:ext uri="{19B8F6BF-5375-455C-9EA6-DF929625EA0E}">
        <p15:presenceInfo xmlns:p15="http://schemas.microsoft.com/office/powerpoint/2012/main" userId="S-1-5-21-2009196460-3307222142-1538888278-109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E87"/>
    <a:srgbClr val="0072CE"/>
    <a:srgbClr val="0558A7"/>
    <a:srgbClr val="1B284F"/>
    <a:srgbClr val="685BC7"/>
    <a:srgbClr val="4091C7"/>
    <a:srgbClr val="73CC82"/>
    <a:srgbClr val="DE5E12"/>
    <a:srgbClr val="E8A326"/>
    <a:srgbClr val="F2F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008E8B-40B3-E530-0BA4-18CFAF45D84F}" v="305" dt="2026-01-15T10:10:01.085"/>
    <p1510:client id="{0C561CE4-8105-F143-8E74-5B54102365D6}" v="437" dt="2026-01-15T06:53:07.297"/>
    <p1510:client id="{70DC3E25-D71B-401F-45D1-9EA360B74255}" v="401" dt="2026-01-15T06:16:03.028"/>
    <p1510:client id="{A17D59B0-A6F4-4E7B-A6F3-71483AAF4757}" v="32" dt="2026-01-15T08:35:24.6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jeta Venno - HTM" userId="S::marjeta.venno@hm.ee::f912feea-1e17-4c91-852b-66991b628a9b" providerId="AD" clId="Web-{70DC3E25-D71B-401F-45D1-9EA360B74255}"/>
    <pc:docChg chg="addSld modSld">
      <pc:chgData name="Marjeta Venno - HTM" userId="S::marjeta.venno@hm.ee::f912feea-1e17-4c91-852b-66991b628a9b" providerId="AD" clId="Web-{70DC3E25-D71B-401F-45D1-9EA360B74255}" dt="2026-01-15T06:16:03.028" v="219" actId="20577"/>
      <pc:docMkLst>
        <pc:docMk/>
      </pc:docMkLst>
      <pc:sldChg chg="modSp">
        <pc:chgData name="Marjeta Venno - HTM" userId="S::marjeta.venno@hm.ee::f912feea-1e17-4c91-852b-66991b628a9b" providerId="AD" clId="Web-{70DC3E25-D71B-401F-45D1-9EA360B74255}" dt="2026-01-15T06:10:00.070" v="5" actId="20577"/>
        <pc:sldMkLst>
          <pc:docMk/>
          <pc:sldMk cId="1507997950" sldId="432"/>
        </pc:sldMkLst>
        <pc:spChg chg="mod">
          <ac:chgData name="Marjeta Venno - HTM" userId="S::marjeta.venno@hm.ee::f912feea-1e17-4c91-852b-66991b628a9b" providerId="AD" clId="Web-{70DC3E25-D71B-401F-45D1-9EA360B74255}" dt="2026-01-15T06:10:00.070" v="5" actId="20577"/>
          <ac:spMkLst>
            <pc:docMk/>
            <pc:sldMk cId="1507997950" sldId="432"/>
            <ac:spMk id="6" creationId="{230618E5-3975-7A20-AEE5-4F78140DD444}"/>
          </ac:spMkLst>
        </pc:spChg>
      </pc:sldChg>
      <pc:sldChg chg="modSp add replId">
        <pc:chgData name="Marjeta Venno - HTM" userId="S::marjeta.venno@hm.ee::f912feea-1e17-4c91-852b-66991b628a9b" providerId="AD" clId="Web-{70DC3E25-D71B-401F-45D1-9EA360B74255}" dt="2026-01-15T06:16:03.028" v="219" actId="20577"/>
        <pc:sldMkLst>
          <pc:docMk/>
          <pc:sldMk cId="2455893126" sldId="434"/>
        </pc:sldMkLst>
        <pc:spChg chg="mod">
          <ac:chgData name="Marjeta Venno - HTM" userId="S::marjeta.venno@hm.ee::f912feea-1e17-4c91-852b-66991b628a9b" providerId="AD" clId="Web-{70DC3E25-D71B-401F-45D1-9EA360B74255}" dt="2026-01-15T06:14:31.980" v="149" actId="20577"/>
          <ac:spMkLst>
            <pc:docMk/>
            <pc:sldMk cId="2455893126" sldId="434"/>
            <ac:spMk id="3" creationId="{2B4EF1EA-091A-5637-FA6F-8083B5FE92E9}"/>
          </ac:spMkLst>
        </pc:spChg>
        <pc:spChg chg="mod">
          <ac:chgData name="Marjeta Venno - HTM" userId="S::marjeta.venno@hm.ee::f912feea-1e17-4c91-852b-66991b628a9b" providerId="AD" clId="Web-{70DC3E25-D71B-401F-45D1-9EA360B74255}" dt="2026-01-15T06:16:03.028" v="219" actId="20577"/>
          <ac:spMkLst>
            <pc:docMk/>
            <pc:sldMk cId="2455893126" sldId="434"/>
            <ac:spMk id="6" creationId="{142E4C90-D981-D665-0FAA-574E0EA70840}"/>
          </ac:spMkLst>
        </pc:spChg>
      </pc:sldChg>
    </pc:docChg>
  </pc:docChgLst>
  <pc:docChgLst>
    <pc:chgData name="Mairi Uusen - HTM" userId="S::mairi.uusen@hm.ee::1e4062d0-fe1e-447f-b775-5ec640ac1d1e" providerId="AD" clId="Web-{09008E8B-40B3-E530-0BA4-18CFAF45D84F}"/>
    <pc:docChg chg="modSld">
      <pc:chgData name="Mairi Uusen - HTM" userId="S::mairi.uusen@hm.ee::1e4062d0-fe1e-447f-b775-5ec640ac1d1e" providerId="AD" clId="Web-{09008E8B-40B3-E530-0BA4-18CFAF45D84F}" dt="2026-01-15T10:10:01.085" v="155" actId="20577"/>
      <pc:docMkLst>
        <pc:docMk/>
      </pc:docMkLst>
      <pc:sldChg chg="modSp">
        <pc:chgData name="Mairi Uusen - HTM" userId="S::mairi.uusen@hm.ee::1e4062d0-fe1e-447f-b775-5ec640ac1d1e" providerId="AD" clId="Web-{09008E8B-40B3-E530-0BA4-18CFAF45D84F}" dt="2026-01-15T10:10:01.085" v="155" actId="20577"/>
        <pc:sldMkLst>
          <pc:docMk/>
          <pc:sldMk cId="3832187783" sldId="435"/>
        </pc:sldMkLst>
        <pc:spChg chg="mod">
          <ac:chgData name="Mairi Uusen - HTM" userId="S::mairi.uusen@hm.ee::1e4062d0-fe1e-447f-b775-5ec640ac1d1e" providerId="AD" clId="Web-{09008E8B-40B3-E530-0BA4-18CFAF45D84F}" dt="2026-01-15T10:06:18.079" v="145" actId="1076"/>
          <ac:spMkLst>
            <pc:docMk/>
            <pc:sldMk cId="3832187783" sldId="435"/>
            <ac:spMk id="3" creationId="{09CCC199-1657-E998-C87A-B2190867C738}"/>
          </ac:spMkLst>
        </pc:spChg>
        <pc:spChg chg="mod">
          <ac:chgData name="Mairi Uusen - HTM" userId="S::mairi.uusen@hm.ee::1e4062d0-fe1e-447f-b775-5ec640ac1d1e" providerId="AD" clId="Web-{09008E8B-40B3-E530-0BA4-18CFAF45D84F}" dt="2026-01-15T10:10:01.085" v="155" actId="20577"/>
          <ac:spMkLst>
            <pc:docMk/>
            <pc:sldMk cId="3832187783" sldId="435"/>
            <ac:spMk id="6" creationId="{B60F8E2C-A6C2-179F-3CCD-5D6088F71B06}"/>
          </ac:spMkLst>
        </pc:spChg>
      </pc:sldChg>
    </pc:docChg>
  </pc:docChgLst>
  <pc:docChgLst>
    <pc:chgData name="Mairi Uusen - HTM" userId="S::mairi.uusen@hm.ee::1e4062d0-fe1e-447f-b775-5ec640ac1d1e" providerId="AD" clId="Web-{0C561CE4-8105-F143-8E74-5B54102365D6}"/>
    <pc:docChg chg="addSld modSld">
      <pc:chgData name="Mairi Uusen - HTM" userId="S::mairi.uusen@hm.ee::1e4062d0-fe1e-447f-b775-5ec640ac1d1e" providerId="AD" clId="Web-{0C561CE4-8105-F143-8E74-5B54102365D6}" dt="2026-01-15T06:53:07.297" v="249" actId="14100"/>
      <pc:docMkLst>
        <pc:docMk/>
      </pc:docMkLst>
      <pc:sldChg chg="modSp add replId">
        <pc:chgData name="Mairi Uusen - HTM" userId="S::mairi.uusen@hm.ee::1e4062d0-fe1e-447f-b775-5ec640ac1d1e" providerId="AD" clId="Web-{0C561CE4-8105-F143-8E74-5B54102365D6}" dt="2026-01-15T06:53:07.297" v="249" actId="14100"/>
        <pc:sldMkLst>
          <pc:docMk/>
          <pc:sldMk cId="3832187783" sldId="435"/>
        </pc:sldMkLst>
        <pc:spChg chg="mod">
          <ac:chgData name="Mairi Uusen - HTM" userId="S::mairi.uusen@hm.ee::1e4062d0-fe1e-447f-b775-5ec640ac1d1e" providerId="AD" clId="Web-{0C561CE4-8105-F143-8E74-5B54102365D6}" dt="2026-01-15T06:47:36.936" v="103" actId="14100"/>
          <ac:spMkLst>
            <pc:docMk/>
            <pc:sldMk cId="3832187783" sldId="435"/>
            <ac:spMk id="3" creationId="{09CCC199-1657-E998-C87A-B2190867C738}"/>
          </ac:spMkLst>
        </pc:spChg>
        <pc:spChg chg="mod">
          <ac:chgData name="Mairi Uusen - HTM" userId="S::mairi.uusen@hm.ee::1e4062d0-fe1e-447f-b775-5ec640ac1d1e" providerId="AD" clId="Web-{0C561CE4-8105-F143-8E74-5B54102365D6}" dt="2026-01-15T06:53:07.297" v="249" actId="14100"/>
          <ac:spMkLst>
            <pc:docMk/>
            <pc:sldMk cId="3832187783" sldId="435"/>
            <ac:spMk id="6" creationId="{B60F8E2C-A6C2-179F-3CCD-5D6088F71B06}"/>
          </ac:spMkLst>
        </pc:spChg>
      </pc:sldChg>
    </pc:docChg>
  </pc:docChgLst>
  <pc:docChgLst>
    <pc:chgData name="Ülle Matsin - HTM" userId="16af01c4-3e88-4170-b73a-f11c9ad1d0ce" providerId="ADAL" clId="{850EDB67-1FB3-4FD5-8EC6-064D9868B608}"/>
    <pc:docChg chg="undo custSel addSld delSld modSld">
      <pc:chgData name="Ülle Matsin - HTM" userId="16af01c4-3e88-4170-b73a-f11c9ad1d0ce" providerId="ADAL" clId="{850EDB67-1FB3-4FD5-8EC6-064D9868B608}" dt="2026-01-15T08:35:24.686" v="1969" actId="20577"/>
      <pc:docMkLst>
        <pc:docMk/>
      </pc:docMkLst>
      <pc:sldChg chg="add 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3030223604" sldId="389"/>
        </pc:sldMkLst>
      </pc:sldChg>
      <pc:sldChg chg="add 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2581875899" sldId="390"/>
        </pc:sldMkLst>
      </pc:sldChg>
      <pc:sldChg chg="addSp delSp modSp mod">
        <pc:chgData name="Ülle Matsin - HTM" userId="16af01c4-3e88-4170-b73a-f11c9ad1d0ce" providerId="ADAL" clId="{850EDB67-1FB3-4FD5-8EC6-064D9868B608}" dt="2026-01-15T05:25:59.381" v="112" actId="1076"/>
        <pc:sldMkLst>
          <pc:docMk/>
          <pc:sldMk cId="337241613" sldId="394"/>
        </pc:sldMkLst>
        <pc:spChg chg="mod">
          <ac:chgData name="Ülle Matsin - HTM" userId="16af01c4-3e88-4170-b73a-f11c9ad1d0ce" providerId="ADAL" clId="{850EDB67-1FB3-4FD5-8EC6-064D9868B608}" dt="2026-01-15T05:24:42.624" v="54" actId="20577"/>
          <ac:spMkLst>
            <pc:docMk/>
            <pc:sldMk cId="337241613" sldId="394"/>
            <ac:spMk id="2" creationId="{05282750-19C3-B8B7-D4D9-47D4712E295D}"/>
          </ac:spMkLst>
        </pc:spChg>
        <pc:spChg chg="del mod">
          <ac:chgData name="Ülle Matsin - HTM" userId="16af01c4-3e88-4170-b73a-f11c9ad1d0ce" providerId="ADAL" clId="{850EDB67-1FB3-4FD5-8EC6-064D9868B608}" dt="2026-01-15T05:25:00.868" v="85" actId="478"/>
          <ac:spMkLst>
            <pc:docMk/>
            <pc:sldMk cId="337241613" sldId="394"/>
            <ac:spMk id="3" creationId="{B271D572-30FF-0FA4-DD73-C84190F51B10}"/>
          </ac:spMkLst>
        </pc:spChg>
        <pc:spChg chg="add del mod">
          <ac:chgData name="Ülle Matsin - HTM" userId="16af01c4-3e88-4170-b73a-f11c9ad1d0ce" providerId="ADAL" clId="{850EDB67-1FB3-4FD5-8EC6-064D9868B608}" dt="2026-01-15T05:25:59.381" v="112" actId="1076"/>
          <ac:spMkLst>
            <pc:docMk/>
            <pc:sldMk cId="337241613" sldId="394"/>
            <ac:spMk id="4" creationId="{1C81B171-1D54-00AC-5BF4-4054E73BF41F}"/>
          </ac:spMkLst>
        </pc:spChg>
        <pc:spChg chg="add del mod">
          <ac:chgData name="Ülle Matsin - HTM" userId="16af01c4-3e88-4170-b73a-f11c9ad1d0ce" providerId="ADAL" clId="{850EDB67-1FB3-4FD5-8EC6-064D9868B608}" dt="2026-01-15T05:24:17.905" v="6" actId="931"/>
          <ac:spMkLst>
            <pc:docMk/>
            <pc:sldMk cId="337241613" sldId="394"/>
            <ac:spMk id="7" creationId="{5E06E5E8-4E16-2768-D642-48ABBD12B4B2}"/>
          </ac:spMkLst>
        </pc:spChg>
        <pc:spChg chg="add mod">
          <ac:chgData name="Ülle Matsin - HTM" userId="16af01c4-3e88-4170-b73a-f11c9ad1d0ce" providerId="ADAL" clId="{850EDB67-1FB3-4FD5-8EC6-064D9868B608}" dt="2026-01-15T05:21:00.332" v="5" actId="14100"/>
          <ac:spMkLst>
            <pc:docMk/>
            <pc:sldMk cId="337241613" sldId="394"/>
            <ac:spMk id="8" creationId="{4D24A7ED-7087-5EA5-82A0-F7C483AE80E7}"/>
          </ac:spMkLst>
        </pc:spChg>
        <pc:spChg chg="add del mod">
          <ac:chgData name="Ülle Matsin - HTM" userId="16af01c4-3e88-4170-b73a-f11c9ad1d0ce" providerId="ADAL" clId="{850EDB67-1FB3-4FD5-8EC6-064D9868B608}" dt="2026-01-15T05:25:11.844" v="87" actId="478"/>
          <ac:spMkLst>
            <pc:docMk/>
            <pc:sldMk cId="337241613" sldId="394"/>
            <ac:spMk id="12" creationId="{2A9407EB-FE0F-F8B5-A8CD-87783F2FC2E1}"/>
          </ac:spMkLst>
        </pc:spChg>
        <pc:picChg chg="del">
          <ac:chgData name="Ülle Matsin - HTM" userId="16af01c4-3e88-4170-b73a-f11c9ad1d0ce" providerId="ADAL" clId="{850EDB67-1FB3-4FD5-8EC6-064D9868B608}" dt="2026-01-15T05:20:47.399" v="0" actId="478"/>
          <ac:picMkLst>
            <pc:docMk/>
            <pc:sldMk cId="337241613" sldId="394"/>
            <ac:picMk id="6" creationId="{16CA3B14-C649-A2E6-6ADD-BBA857139AE1}"/>
          </ac:picMkLst>
        </pc:picChg>
        <pc:picChg chg="add mod">
          <ac:chgData name="Ülle Matsin - HTM" userId="16af01c4-3e88-4170-b73a-f11c9ad1d0ce" providerId="ADAL" clId="{850EDB67-1FB3-4FD5-8EC6-064D9868B608}" dt="2026-01-15T05:24:17.905" v="6" actId="931"/>
          <ac:picMkLst>
            <pc:docMk/>
            <pc:sldMk cId="337241613" sldId="394"/>
            <ac:picMk id="10" creationId="{16F8FC5F-0FAB-C5A7-4944-689910B3674C}"/>
          </ac:picMkLst>
        </pc:picChg>
      </pc:sldChg>
      <pc:sldChg chg="add 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2062689027" sldId="395"/>
        </pc:sldMkLst>
      </pc:sldChg>
      <pc:sldChg chg="add 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2105757361" sldId="402"/>
        </pc:sldMkLst>
      </pc:sldChg>
      <pc:sldChg chg="add 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1667524137" sldId="404"/>
        </pc:sldMkLst>
      </pc:sldChg>
      <pc:sldChg chg="add 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723925294" sldId="407"/>
        </pc:sldMkLst>
      </pc:sldChg>
      <pc:sldChg chg="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179033960" sldId="408"/>
        </pc:sldMkLst>
      </pc:sldChg>
      <pc:sldChg chg="add 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1778274278" sldId="429"/>
        </pc:sldMkLst>
      </pc:sldChg>
      <pc:sldChg chg="add del">
        <pc:chgData name="Ülle Matsin - HTM" userId="16af01c4-3e88-4170-b73a-f11c9ad1d0ce" providerId="ADAL" clId="{850EDB67-1FB3-4FD5-8EC6-064D9868B608}" dt="2026-01-15T06:01:32.010" v="1948" actId="47"/>
        <pc:sldMkLst>
          <pc:docMk/>
          <pc:sldMk cId="2532086512" sldId="430"/>
        </pc:sldMkLst>
      </pc:sldChg>
      <pc:sldChg chg="modSp mod">
        <pc:chgData name="Ülle Matsin - HTM" userId="16af01c4-3e88-4170-b73a-f11c9ad1d0ce" providerId="ADAL" clId="{850EDB67-1FB3-4FD5-8EC6-064D9868B608}" dt="2026-01-15T08:34:59.396" v="1965" actId="20577"/>
        <pc:sldMkLst>
          <pc:docMk/>
          <pc:sldMk cId="2692804180" sldId="431"/>
        </pc:sldMkLst>
        <pc:spChg chg="mod">
          <ac:chgData name="Ülle Matsin - HTM" userId="16af01c4-3e88-4170-b73a-f11c9ad1d0ce" providerId="ADAL" clId="{850EDB67-1FB3-4FD5-8EC6-064D9868B608}" dt="2026-01-15T05:31:27.492" v="373" actId="14100"/>
          <ac:spMkLst>
            <pc:docMk/>
            <pc:sldMk cId="2692804180" sldId="431"/>
            <ac:spMk id="3" creationId="{3DED473E-3E9C-6D5F-ADFE-5DB6B118AE72}"/>
          </ac:spMkLst>
        </pc:spChg>
        <pc:spChg chg="mod">
          <ac:chgData name="Ülle Matsin - HTM" userId="16af01c4-3e88-4170-b73a-f11c9ad1d0ce" providerId="ADAL" clId="{850EDB67-1FB3-4FD5-8EC6-064D9868B608}" dt="2026-01-15T08:34:59.396" v="1965" actId="20577"/>
          <ac:spMkLst>
            <pc:docMk/>
            <pc:sldMk cId="2692804180" sldId="431"/>
            <ac:spMk id="6" creationId="{7942946A-86CA-7907-67BA-959B97CB353A}"/>
          </ac:spMkLst>
        </pc:spChg>
      </pc:sldChg>
      <pc:sldChg chg="modSp mod">
        <pc:chgData name="Ülle Matsin - HTM" userId="16af01c4-3e88-4170-b73a-f11c9ad1d0ce" providerId="ADAL" clId="{850EDB67-1FB3-4FD5-8EC6-064D9868B608}" dt="2026-01-15T08:35:24.686" v="1969" actId="20577"/>
        <pc:sldMkLst>
          <pc:docMk/>
          <pc:sldMk cId="1507997950" sldId="432"/>
        </pc:sldMkLst>
        <pc:spChg chg="mod">
          <ac:chgData name="Ülle Matsin - HTM" userId="16af01c4-3e88-4170-b73a-f11c9ad1d0ce" providerId="ADAL" clId="{850EDB67-1FB3-4FD5-8EC6-064D9868B608}" dt="2026-01-15T05:26:27.332" v="165" actId="20577"/>
          <ac:spMkLst>
            <pc:docMk/>
            <pc:sldMk cId="1507997950" sldId="432"/>
            <ac:spMk id="3" creationId="{5FFAECCE-FCE2-8100-A352-56FA50E194E9}"/>
          </ac:spMkLst>
        </pc:spChg>
        <pc:spChg chg="mod">
          <ac:chgData name="Ülle Matsin - HTM" userId="16af01c4-3e88-4170-b73a-f11c9ad1d0ce" providerId="ADAL" clId="{850EDB67-1FB3-4FD5-8EC6-064D9868B608}" dt="2026-01-15T08:35:24.686" v="1969" actId="20577"/>
          <ac:spMkLst>
            <pc:docMk/>
            <pc:sldMk cId="1507997950" sldId="432"/>
            <ac:spMk id="6" creationId="{230618E5-3975-7A20-AEE5-4F78140DD444}"/>
          </ac:spMkLst>
        </pc:spChg>
      </pc:sldChg>
      <pc:sldChg chg="del">
        <pc:chgData name="Ülle Matsin - HTM" userId="16af01c4-3e88-4170-b73a-f11c9ad1d0ce" providerId="ADAL" clId="{850EDB67-1FB3-4FD5-8EC6-064D9868B608}" dt="2026-01-15T05:26:07.526" v="113" actId="47"/>
        <pc:sldMkLst>
          <pc:docMk/>
          <pc:sldMk cId="1330511606" sldId="433"/>
        </pc:sldMkLst>
      </pc:sldChg>
      <pc:sldChg chg="addSp delSp modSp add mod">
        <pc:chgData name="Ülle Matsin - HTM" userId="16af01c4-3e88-4170-b73a-f11c9ad1d0ce" providerId="ADAL" clId="{850EDB67-1FB3-4FD5-8EC6-064D9868B608}" dt="2026-01-15T06:01:26.402" v="1947" actId="1076"/>
        <pc:sldMkLst>
          <pc:docMk/>
          <pc:sldMk cId="1930646450" sldId="433"/>
        </pc:sldMkLst>
        <pc:spChg chg="mod">
          <ac:chgData name="Ülle Matsin - HTM" userId="16af01c4-3e88-4170-b73a-f11c9ad1d0ce" providerId="ADAL" clId="{850EDB67-1FB3-4FD5-8EC6-064D9868B608}" dt="2026-01-15T05:59:22.262" v="1925" actId="1076"/>
          <ac:spMkLst>
            <pc:docMk/>
            <pc:sldMk cId="1930646450" sldId="433"/>
            <ac:spMk id="3" creationId="{0F525877-3665-6D86-0C7D-ED29FAF3FEBB}"/>
          </ac:spMkLst>
        </pc:spChg>
        <pc:spChg chg="mod">
          <ac:chgData name="Ülle Matsin - HTM" userId="16af01c4-3e88-4170-b73a-f11c9ad1d0ce" providerId="ADAL" clId="{850EDB67-1FB3-4FD5-8EC6-064D9868B608}" dt="2026-01-15T06:01:26.402" v="1947" actId="1076"/>
          <ac:spMkLst>
            <pc:docMk/>
            <pc:sldMk cId="1930646450" sldId="433"/>
            <ac:spMk id="6" creationId="{7917EF83-03F5-7C43-3EE1-BED7DC0F61EE}"/>
          </ac:spMkLst>
        </pc:spChg>
        <pc:graphicFrameChg chg="add del mod modGraphic">
          <ac:chgData name="Ülle Matsin - HTM" userId="16af01c4-3e88-4170-b73a-f11c9ad1d0ce" providerId="ADAL" clId="{850EDB67-1FB3-4FD5-8EC6-064D9868B608}" dt="2026-01-15T06:00:59.137" v="1942" actId="3680"/>
          <ac:graphicFrameMkLst>
            <pc:docMk/>
            <pc:sldMk cId="1930646450" sldId="433"/>
            <ac:graphicFrameMk id="2" creationId="{E6DEC660-4FEC-8BF6-2387-1F8F62F30C09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145E8-3D5F-224D-B2BD-DB522C61DAC9}" type="datetimeFigureOut">
              <a:t>1/15/2026</a:t>
            </a:fld>
            <a:endParaRPr lang="en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EBCF9-54DE-864D-87F8-5BD191D4CF58}" type="slidenum"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10123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66001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09847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E740C4-E72A-6654-8AA5-0233F20E0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79761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2E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443405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01148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6777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6777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</p:spTree>
    <p:extLst>
      <p:ext uri="{BB962C8B-B14F-4D97-AF65-F5344CB8AC3E}">
        <p14:creationId xmlns:p14="http://schemas.microsoft.com/office/powerpoint/2010/main" val="429096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2498752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54825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0487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92901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8125308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8125308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566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6F798046-95C7-2F86-6F28-A1FFFBC739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1EF2CD3B-B0A9-9E2F-5069-653A41B2E4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  <a:lvl2pPr>
              <a:defRPr>
                <a:solidFill>
                  <a:srgbClr val="002E87"/>
                </a:solidFill>
              </a:defRPr>
            </a:lvl2pPr>
            <a:lvl3pPr>
              <a:defRPr>
                <a:solidFill>
                  <a:srgbClr val="002E87"/>
                </a:solidFill>
              </a:defRPr>
            </a:lvl3pPr>
            <a:lvl4pPr>
              <a:defRPr>
                <a:solidFill>
                  <a:srgbClr val="002E87"/>
                </a:solidFill>
              </a:defRPr>
            </a:lvl4pPr>
            <a:lvl5pPr>
              <a:defRPr>
                <a:solidFill>
                  <a:srgbClr val="002E8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5D7C0A4-EAEF-E5A6-B7E9-BA334345FF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58461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6505748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3E740C4-E72A-6654-8AA5-0233F20E06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bg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564243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1 elem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6" y="1488163"/>
            <a:ext cx="8125308" cy="1255037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8123083" cy="31474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ABEA0F-26E8-91F5-A1E7-23949294B1E1}"/>
              </a:ext>
            </a:extLst>
          </p:cNvPr>
          <p:cNvGrpSpPr/>
          <p:nvPr userDrawn="1"/>
        </p:nvGrpSpPr>
        <p:grpSpPr>
          <a:xfrm>
            <a:off x="9258300" y="0"/>
            <a:ext cx="5868034" cy="6858000"/>
            <a:chOff x="9258300" y="0"/>
            <a:chExt cx="5868034" cy="685800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4BFA782-7BDA-1A11-3B3F-65B08BCB4006}"/>
                </a:ext>
              </a:extLst>
            </p:cNvPr>
            <p:cNvSpPr/>
            <p:nvPr/>
          </p:nvSpPr>
          <p:spPr>
            <a:xfrm>
              <a:off x="9258300" y="0"/>
              <a:ext cx="2934334" cy="6858000"/>
            </a:xfrm>
            <a:custGeom>
              <a:avLst/>
              <a:gdLst>
                <a:gd name="connsiteX0" fmla="*/ 0 w 2934334"/>
                <a:gd name="connsiteY0" fmla="*/ 4009390 h 6858000"/>
                <a:gd name="connsiteX1" fmla="*/ 0 w 2934334"/>
                <a:gd name="connsiteY1" fmla="*/ 0 h 6858000"/>
                <a:gd name="connsiteX2" fmla="*/ 299396 w 2934334"/>
                <a:gd name="connsiteY2" fmla="*/ 563880 h 6858000"/>
                <a:gd name="connsiteX3" fmla="*/ 2515053 w 2934334"/>
                <a:gd name="connsiteY3" fmla="*/ 2059940 h 6858000"/>
                <a:gd name="connsiteX4" fmla="*/ 2934334 w 2934334"/>
                <a:gd name="connsiteY4" fmla="*/ 2849245 h 6858000"/>
                <a:gd name="connsiteX5" fmla="*/ 2934334 w 2934334"/>
                <a:gd name="connsiteY5" fmla="*/ 6858000 h 6858000"/>
                <a:gd name="connsiteX6" fmla="*/ 2634938 w 2934334"/>
                <a:gd name="connsiteY6" fmla="*/ 6294120 h 6858000"/>
                <a:gd name="connsiteX7" fmla="*/ 419281 w 2934334"/>
                <a:gd name="connsiteY7" fmla="*/ 4798695 h 6858000"/>
                <a:gd name="connsiteX8" fmla="*/ 0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0" y="4009390"/>
                  </a:moveTo>
                  <a:lnTo>
                    <a:pt x="0" y="0"/>
                  </a:lnTo>
                  <a:cubicBezTo>
                    <a:pt x="0" y="226060"/>
                    <a:pt x="112274" y="437515"/>
                    <a:pt x="299396" y="563880"/>
                  </a:cubicBezTo>
                  <a:lnTo>
                    <a:pt x="2515053" y="2059940"/>
                  </a:lnTo>
                  <a:cubicBezTo>
                    <a:pt x="2777025" y="2237105"/>
                    <a:pt x="2934334" y="2532380"/>
                    <a:pt x="2934334" y="2849245"/>
                  </a:cubicBezTo>
                  <a:lnTo>
                    <a:pt x="2934334" y="6858000"/>
                  </a:lnTo>
                  <a:cubicBezTo>
                    <a:pt x="2934334" y="6631940"/>
                    <a:pt x="2822061" y="6420485"/>
                    <a:pt x="2634938" y="6294120"/>
                  </a:cubicBezTo>
                  <a:lnTo>
                    <a:pt x="419281" y="4798695"/>
                  </a:lnTo>
                  <a:cubicBezTo>
                    <a:pt x="157310" y="4621530"/>
                    <a:pt x="0" y="4325620"/>
                    <a:pt x="0" y="4009390"/>
                  </a:cubicBezTo>
                  <a:close/>
                </a:path>
              </a:pathLst>
            </a:custGeom>
            <a:solidFill>
              <a:srgbClr val="0072CE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>
                <a:solidFill>
                  <a:srgbClr val="0072CE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C26A1338-31F5-5F47-5508-0B8E182F5D77}"/>
                </a:ext>
              </a:extLst>
            </p:cNvPr>
            <p:cNvSpPr/>
            <p:nvPr/>
          </p:nvSpPr>
          <p:spPr>
            <a:xfrm>
              <a:off x="12192000" y="0"/>
              <a:ext cx="2934334" cy="6858000"/>
            </a:xfrm>
            <a:custGeom>
              <a:avLst/>
              <a:gdLst>
                <a:gd name="connsiteX0" fmla="*/ 2934334 w 2934334"/>
                <a:gd name="connsiteY0" fmla="*/ 4009390 h 6858000"/>
                <a:gd name="connsiteX1" fmla="*/ 2934334 w 2934334"/>
                <a:gd name="connsiteY1" fmla="*/ 0 h 6858000"/>
                <a:gd name="connsiteX2" fmla="*/ 2634939 w 2934334"/>
                <a:gd name="connsiteY2" fmla="*/ 563880 h 6858000"/>
                <a:gd name="connsiteX3" fmla="*/ 419281 w 2934334"/>
                <a:gd name="connsiteY3" fmla="*/ 2059305 h 6858000"/>
                <a:gd name="connsiteX4" fmla="*/ 0 w 2934334"/>
                <a:gd name="connsiteY4" fmla="*/ 2848610 h 6858000"/>
                <a:gd name="connsiteX5" fmla="*/ 0 w 2934334"/>
                <a:gd name="connsiteY5" fmla="*/ 6858000 h 6858000"/>
                <a:gd name="connsiteX6" fmla="*/ 299396 w 2934334"/>
                <a:gd name="connsiteY6" fmla="*/ 6294120 h 6858000"/>
                <a:gd name="connsiteX7" fmla="*/ 2515053 w 2934334"/>
                <a:gd name="connsiteY7" fmla="*/ 4798695 h 6858000"/>
                <a:gd name="connsiteX8" fmla="*/ 2934334 w 2934334"/>
                <a:gd name="connsiteY8" fmla="*/ 400939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34334" h="6858000">
                  <a:moveTo>
                    <a:pt x="2934334" y="4009390"/>
                  </a:moveTo>
                  <a:lnTo>
                    <a:pt x="2934334" y="0"/>
                  </a:lnTo>
                  <a:cubicBezTo>
                    <a:pt x="2934334" y="226060"/>
                    <a:pt x="2822061" y="437515"/>
                    <a:pt x="2634939" y="563880"/>
                  </a:cubicBezTo>
                  <a:lnTo>
                    <a:pt x="419281" y="2059305"/>
                  </a:lnTo>
                  <a:cubicBezTo>
                    <a:pt x="157310" y="2236470"/>
                    <a:pt x="0" y="2531745"/>
                    <a:pt x="0" y="2848610"/>
                  </a:cubicBezTo>
                  <a:lnTo>
                    <a:pt x="0" y="6858000"/>
                  </a:lnTo>
                  <a:cubicBezTo>
                    <a:pt x="0" y="6631940"/>
                    <a:pt x="112274" y="6420485"/>
                    <a:pt x="299396" y="6294120"/>
                  </a:cubicBezTo>
                  <a:lnTo>
                    <a:pt x="2515053" y="4798695"/>
                  </a:lnTo>
                  <a:cubicBezTo>
                    <a:pt x="2777025" y="4621530"/>
                    <a:pt x="2934334" y="4325620"/>
                    <a:pt x="2934334" y="4009390"/>
                  </a:cubicBezTo>
                  <a:close/>
                </a:path>
              </a:pathLst>
            </a:custGeom>
            <a:solidFill>
              <a:srgbClr val="003087"/>
            </a:solidFill>
            <a:ln w="634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501244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väike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id="{5E485A63-8CA9-4B3F-4196-CB29489CCA1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8300" y="1"/>
            <a:ext cx="2933700" cy="6847745"/>
          </a:xfrm>
          <a:custGeom>
            <a:avLst/>
            <a:gdLst>
              <a:gd name="connsiteX0" fmla="*/ 0 w 2933700"/>
              <a:gd name="connsiteY0" fmla="*/ 0 h 6847745"/>
              <a:gd name="connsiteX1" fmla="*/ 299396 w 2933700"/>
              <a:gd name="connsiteY1" fmla="*/ 563880 h 6847745"/>
              <a:gd name="connsiteX2" fmla="*/ 2515053 w 2933700"/>
              <a:gd name="connsiteY2" fmla="*/ 2059940 h 6847745"/>
              <a:gd name="connsiteX3" fmla="*/ 2927063 w 2933700"/>
              <a:gd name="connsiteY3" fmla="*/ 2731621 h 6847745"/>
              <a:gd name="connsiteX4" fmla="*/ 2933700 w 2933700"/>
              <a:gd name="connsiteY4" fmla="*/ 2838989 h 6847745"/>
              <a:gd name="connsiteX5" fmla="*/ 2933700 w 2933700"/>
              <a:gd name="connsiteY5" fmla="*/ 6847745 h 6847745"/>
              <a:gd name="connsiteX6" fmla="*/ 2929144 w 2933700"/>
              <a:gd name="connsiteY6" fmla="*/ 6774050 h 6847745"/>
              <a:gd name="connsiteX7" fmla="*/ 2634938 w 2933700"/>
              <a:gd name="connsiteY7" fmla="*/ 6294120 h 6847745"/>
              <a:gd name="connsiteX8" fmla="*/ 419281 w 2933700"/>
              <a:gd name="connsiteY8" fmla="*/ 4798695 h 6847745"/>
              <a:gd name="connsiteX9" fmla="*/ 0 w 2933700"/>
              <a:gd name="connsiteY9" fmla="*/ 4009390 h 6847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33700" h="6847745">
                <a:moveTo>
                  <a:pt x="0" y="0"/>
                </a:moveTo>
                <a:cubicBezTo>
                  <a:pt x="0" y="226060"/>
                  <a:pt x="112274" y="437515"/>
                  <a:pt x="299396" y="563880"/>
                </a:cubicBezTo>
                <a:lnTo>
                  <a:pt x="2515053" y="2059940"/>
                </a:lnTo>
                <a:cubicBezTo>
                  <a:pt x="2744279" y="2214960"/>
                  <a:pt x="2893371" y="2460407"/>
                  <a:pt x="2927063" y="2731621"/>
                </a:cubicBezTo>
                <a:lnTo>
                  <a:pt x="2933700" y="2838989"/>
                </a:lnTo>
                <a:lnTo>
                  <a:pt x="2933700" y="6847745"/>
                </a:lnTo>
                <a:lnTo>
                  <a:pt x="2929144" y="6774050"/>
                </a:lnTo>
                <a:cubicBezTo>
                  <a:pt x="2905096" y="6580406"/>
                  <a:pt x="2798671" y="6404690"/>
                  <a:pt x="2634938" y="6294120"/>
                </a:cubicBezTo>
                <a:lnTo>
                  <a:pt x="419281" y="4798695"/>
                </a:lnTo>
                <a:cubicBezTo>
                  <a:pt x="157310" y="4621530"/>
                  <a:pt x="0" y="4325620"/>
                  <a:pt x="0" y="400939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Sisesta pilt siia!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B8602-0544-D502-AECE-2B66D50B9B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367B8-041C-CCC4-EB93-84B5024101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F5FCC2-6744-BDEE-AC50-9DB32D9E86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4A0CA66-D7A9-9F16-7BC5-77BD85E4AC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6" y="1488163"/>
            <a:ext cx="8127688" cy="1202283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BB39BC6-80BD-E71C-4E76-AA99E57723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8125462" cy="30151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18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D86CC-F548-B0AB-C4E2-450B4B1EE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4EE2-211F-5183-E962-B07CABE57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AD75-A37E-A733-B3BF-1746A4915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FFE64A7-D7E4-4C28-13BA-B12A50D3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4"/>
            <a:ext cx="4923223" cy="1167114"/>
          </a:xfrm>
        </p:spPr>
        <p:txBody>
          <a:bodyPr anchor="t">
            <a:normAutofit/>
          </a:bodyPr>
          <a:lstStyle>
            <a:lvl1pPr algn="l">
              <a:defRPr sz="4000" b="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E2D2E86-039B-A329-A17B-9B901D8E0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2716556"/>
            <a:ext cx="4921875" cy="2926969"/>
          </a:xfrm>
        </p:spPr>
        <p:txBody>
          <a:bodyPr/>
          <a:lstStyle>
            <a:lvl1pPr marL="0" indent="0" algn="l">
              <a:buNone/>
              <a:defRPr sz="40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83221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2E87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B0DE88-C14C-5A5A-80FC-0F54815BA2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5A3A46-83B5-1643-E608-499EB7CAFC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2C323-6CF2-E4F0-3338-AEC7654CA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871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2E87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78E42-4EFF-A512-ED93-35937F7D9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3432A0-E5D7-68BB-B309-90439748AA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43348-E648-D29E-235E-3ABC98C0D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4335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40310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1" y="0"/>
            <a:ext cx="12191996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28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itelslaid (suur f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82679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82679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480453C9-87B1-FD5E-C030-9B8D1C0C9A2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359828 w 6096000"/>
              <a:gd name="connsiteY1" fmla="*/ 0 h 6858000"/>
              <a:gd name="connsiteX2" fmla="*/ 5225498 w 6096000"/>
              <a:gd name="connsiteY2" fmla="*/ 584519 h 6858000"/>
              <a:gd name="connsiteX3" fmla="*/ 6092831 w 6096000"/>
              <a:gd name="connsiteY3" fmla="*/ 2101584 h 6858000"/>
              <a:gd name="connsiteX4" fmla="*/ 6096000 w 6096000"/>
              <a:gd name="connsiteY4" fmla="*/ 2203969 h 6858000"/>
              <a:gd name="connsiteX5" fmla="*/ 6096000 w 6096000"/>
              <a:gd name="connsiteY5" fmla="*/ 6858000 h 6858000"/>
              <a:gd name="connsiteX6" fmla="*/ 1735218 w 6096000"/>
              <a:gd name="connsiteY6" fmla="*/ 6858000 h 6858000"/>
              <a:gd name="connsiteX7" fmla="*/ 871136 w 6096000"/>
              <a:gd name="connsiteY7" fmla="*/ 6274800 h 6858000"/>
              <a:gd name="connsiteX8" fmla="*/ 0 w 6096000"/>
              <a:gd name="connsiteY8" fmla="*/ 46348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359828" y="0"/>
                </a:lnTo>
                <a:lnTo>
                  <a:pt x="5225498" y="584519"/>
                </a:lnTo>
                <a:cubicBezTo>
                  <a:pt x="5735776" y="929607"/>
                  <a:pt x="6054930" y="1490375"/>
                  <a:pt x="6092831" y="2101584"/>
                </a:cubicBezTo>
                <a:lnTo>
                  <a:pt x="6096000" y="2203969"/>
                </a:lnTo>
                <a:lnTo>
                  <a:pt x="6096000" y="6858000"/>
                </a:lnTo>
                <a:lnTo>
                  <a:pt x="1735218" y="6858000"/>
                </a:lnTo>
                <a:lnTo>
                  <a:pt x="871136" y="6274800"/>
                </a:lnTo>
                <a:cubicBezTo>
                  <a:pt x="326842" y="5906707"/>
                  <a:pt x="0" y="5291898"/>
                  <a:pt x="0" y="463487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EE"/>
              <a:t>Siia sisesta pilt</a:t>
            </a:r>
          </a:p>
        </p:txBody>
      </p:sp>
    </p:spTree>
    <p:extLst>
      <p:ext uri="{BB962C8B-B14F-4D97-AF65-F5344CB8AC3E}">
        <p14:creationId xmlns:p14="http://schemas.microsoft.com/office/powerpoint/2010/main" val="1946823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2371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rgbClr val="002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608D9A-C5CA-6622-C837-F89ED11B04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70EEDFAC-EE99-4787-4EBE-359B1F603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E78B8870-B79E-F725-2818-0602FE99B1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8718179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sitaad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2200989"/>
            <a:ext cx="11077023" cy="24560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66025EA-2E2D-F79A-2574-AF80216D9AEE}"/>
              </a:ext>
            </a:extLst>
          </p:cNvPr>
          <p:cNvGrpSpPr/>
          <p:nvPr userDrawn="1"/>
        </p:nvGrpSpPr>
        <p:grpSpPr>
          <a:xfrm>
            <a:off x="5706110" y="1096593"/>
            <a:ext cx="779864" cy="911431"/>
            <a:chOff x="5706110" y="1117600"/>
            <a:chExt cx="779864" cy="91143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6A42C-C9E2-84DB-DF66-D223FE1B7F90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89F36CC-BCB4-A7E2-0394-BEC5058D16BB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chemeClr val="tx1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F526125-AC47-A7FB-B321-217FB6F805F3}"/>
              </a:ext>
            </a:extLst>
          </p:cNvPr>
          <p:cNvGrpSpPr/>
          <p:nvPr userDrawn="1"/>
        </p:nvGrpSpPr>
        <p:grpSpPr>
          <a:xfrm rot="10800000">
            <a:off x="5706110" y="4849976"/>
            <a:ext cx="779864" cy="911431"/>
            <a:chOff x="5706110" y="1117600"/>
            <a:chExt cx="779864" cy="91143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4BF3BC2-3426-8667-51FB-2D30257ABF99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F84502C5-54C9-39A2-3589-270C7B0DF3D6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4865104-6E87-D361-2561-BA8B60D7D0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E13F54-DB69-71E0-100C-6C98E98D1D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2229AE-3E23-C73D-A0DC-540915AD2B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>
                <a:solidFill>
                  <a:srgbClr val="002E87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154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k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2290DCC1-B421-4117-5858-4BFBC615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549275"/>
            <a:ext cx="5545137" cy="575945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DDCA867-E778-5E21-BB87-9F8E03AB3433}"/>
              </a:ext>
            </a:extLst>
          </p:cNvPr>
          <p:cNvGrpSpPr/>
          <p:nvPr userDrawn="1"/>
        </p:nvGrpSpPr>
        <p:grpSpPr>
          <a:xfrm rot="16200000">
            <a:off x="1856547" y="1714121"/>
            <a:ext cx="2934665" cy="3429758"/>
            <a:chOff x="5706110" y="1117600"/>
            <a:chExt cx="779864" cy="91143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6CC1A42-22E2-F40A-0C51-8BA1E688FB83}"/>
                </a:ext>
              </a:extLst>
            </p:cNvPr>
            <p:cNvSpPr/>
            <p:nvPr/>
          </p:nvSpPr>
          <p:spPr>
            <a:xfrm>
              <a:off x="5706110" y="1117600"/>
              <a:ext cx="389974" cy="911431"/>
            </a:xfrm>
            <a:custGeom>
              <a:avLst/>
              <a:gdLst>
                <a:gd name="connsiteX0" fmla="*/ 0 w 389974"/>
                <a:gd name="connsiteY0" fmla="*/ 532850 h 911431"/>
                <a:gd name="connsiteX1" fmla="*/ 0 w 389974"/>
                <a:gd name="connsiteY1" fmla="*/ 0 h 911431"/>
                <a:gd name="connsiteX2" fmla="*/ 39790 w 389974"/>
                <a:gd name="connsiteY2" fmla="*/ 74940 h 911431"/>
                <a:gd name="connsiteX3" fmla="*/ 334252 w 389974"/>
                <a:gd name="connsiteY3" fmla="*/ 273767 h 911431"/>
                <a:gd name="connsiteX4" fmla="*/ 389974 w 389974"/>
                <a:gd name="connsiteY4" fmla="*/ 378666 h 911431"/>
                <a:gd name="connsiteX5" fmla="*/ 389974 w 389974"/>
                <a:gd name="connsiteY5" fmla="*/ 911431 h 911431"/>
                <a:gd name="connsiteX6" fmla="*/ 350184 w 389974"/>
                <a:gd name="connsiteY6" fmla="*/ 836491 h 911431"/>
                <a:gd name="connsiteX7" fmla="*/ 55723 w 389974"/>
                <a:gd name="connsiteY7" fmla="*/ 637749 h 911431"/>
                <a:gd name="connsiteX8" fmla="*/ 0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0" y="532850"/>
                  </a:moveTo>
                  <a:lnTo>
                    <a:pt x="0" y="0"/>
                  </a:lnTo>
                  <a:cubicBezTo>
                    <a:pt x="0" y="30043"/>
                    <a:pt x="14921" y="58146"/>
                    <a:pt x="39790" y="74940"/>
                  </a:cubicBezTo>
                  <a:lnTo>
                    <a:pt x="334252" y="273767"/>
                  </a:lnTo>
                  <a:cubicBezTo>
                    <a:pt x="369068" y="297312"/>
                    <a:pt x="389974" y="336554"/>
                    <a:pt x="389974" y="378666"/>
                  </a:cubicBezTo>
                  <a:lnTo>
                    <a:pt x="389974" y="911431"/>
                  </a:lnTo>
                  <a:cubicBezTo>
                    <a:pt x="389974" y="881388"/>
                    <a:pt x="375053" y="853285"/>
                    <a:pt x="350184" y="836491"/>
                  </a:cubicBezTo>
                  <a:lnTo>
                    <a:pt x="55723" y="637749"/>
                  </a:lnTo>
                  <a:cubicBezTo>
                    <a:pt x="20907" y="614203"/>
                    <a:pt x="0" y="574877"/>
                    <a:pt x="0" y="532850"/>
                  </a:cubicBezTo>
                  <a:close/>
                </a:path>
              </a:pathLst>
            </a:custGeom>
            <a:solidFill>
              <a:srgbClr val="0072CE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A6DE87F2-9AD8-BBFA-14FC-D414709955D2}"/>
                </a:ext>
              </a:extLst>
            </p:cNvPr>
            <p:cNvSpPr/>
            <p:nvPr/>
          </p:nvSpPr>
          <p:spPr>
            <a:xfrm>
              <a:off x="6096000" y="1117600"/>
              <a:ext cx="389974" cy="911431"/>
            </a:xfrm>
            <a:custGeom>
              <a:avLst/>
              <a:gdLst>
                <a:gd name="connsiteX0" fmla="*/ 389974 w 389974"/>
                <a:gd name="connsiteY0" fmla="*/ 532850 h 911431"/>
                <a:gd name="connsiteX1" fmla="*/ 389974 w 389974"/>
                <a:gd name="connsiteY1" fmla="*/ 0 h 911431"/>
                <a:gd name="connsiteX2" fmla="*/ 350184 w 389974"/>
                <a:gd name="connsiteY2" fmla="*/ 74940 h 911431"/>
                <a:gd name="connsiteX3" fmla="*/ 55723 w 389974"/>
                <a:gd name="connsiteY3" fmla="*/ 273682 h 911431"/>
                <a:gd name="connsiteX4" fmla="*/ 0 w 389974"/>
                <a:gd name="connsiteY4" fmla="*/ 378581 h 911431"/>
                <a:gd name="connsiteX5" fmla="*/ 0 w 389974"/>
                <a:gd name="connsiteY5" fmla="*/ 911431 h 911431"/>
                <a:gd name="connsiteX6" fmla="*/ 39790 w 389974"/>
                <a:gd name="connsiteY6" fmla="*/ 836491 h 911431"/>
                <a:gd name="connsiteX7" fmla="*/ 334252 w 389974"/>
                <a:gd name="connsiteY7" fmla="*/ 637749 h 911431"/>
                <a:gd name="connsiteX8" fmla="*/ 389974 w 389974"/>
                <a:gd name="connsiteY8" fmla="*/ 532850 h 91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974" h="911431">
                  <a:moveTo>
                    <a:pt x="389974" y="532850"/>
                  </a:moveTo>
                  <a:lnTo>
                    <a:pt x="389974" y="0"/>
                  </a:lnTo>
                  <a:cubicBezTo>
                    <a:pt x="389974" y="30043"/>
                    <a:pt x="375053" y="58146"/>
                    <a:pt x="350184" y="74940"/>
                  </a:cubicBezTo>
                  <a:lnTo>
                    <a:pt x="55723" y="273682"/>
                  </a:lnTo>
                  <a:cubicBezTo>
                    <a:pt x="20907" y="297228"/>
                    <a:pt x="0" y="336470"/>
                    <a:pt x="0" y="378581"/>
                  </a:cubicBezTo>
                  <a:lnTo>
                    <a:pt x="0" y="911431"/>
                  </a:lnTo>
                  <a:cubicBezTo>
                    <a:pt x="0" y="881388"/>
                    <a:pt x="14921" y="853285"/>
                    <a:pt x="39790" y="836491"/>
                  </a:cubicBezTo>
                  <a:lnTo>
                    <a:pt x="334252" y="637749"/>
                  </a:lnTo>
                  <a:cubicBezTo>
                    <a:pt x="369068" y="614203"/>
                    <a:pt x="389974" y="574877"/>
                    <a:pt x="389974" y="532850"/>
                  </a:cubicBezTo>
                  <a:close/>
                </a:path>
              </a:pathLst>
            </a:custGeom>
            <a:solidFill>
              <a:srgbClr val="002E87"/>
            </a:solidFill>
            <a:ln w="83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4086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2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E57F4069-72B5-6BEC-AA4E-2680C87BB3D5}"/>
              </a:ext>
            </a:extLst>
          </p:cNvPr>
          <p:cNvGrpSpPr/>
          <p:nvPr/>
        </p:nvGrpSpPr>
        <p:grpSpPr>
          <a:xfrm>
            <a:off x="9274175" y="0"/>
            <a:ext cx="2937192" cy="3429000"/>
            <a:chOff x="9274175" y="0"/>
            <a:chExt cx="2937192" cy="3429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896F3-F5F3-9209-48B3-D6480AE08CA2}"/>
                </a:ext>
              </a:extLst>
            </p:cNvPr>
            <p:cNvSpPr/>
            <p:nvPr/>
          </p:nvSpPr>
          <p:spPr>
            <a:xfrm>
              <a:off x="9274175" y="0"/>
              <a:ext cx="1468755" cy="3429000"/>
            </a:xfrm>
            <a:custGeom>
              <a:avLst/>
              <a:gdLst>
                <a:gd name="connsiteX0" fmla="*/ 0 w 1468755"/>
                <a:gd name="connsiteY0" fmla="*/ 2004695 h 3429000"/>
                <a:gd name="connsiteX1" fmla="*/ 0 w 1468755"/>
                <a:gd name="connsiteY1" fmla="*/ 0 h 3429000"/>
                <a:gd name="connsiteX2" fmla="*/ 149860 w 1468755"/>
                <a:gd name="connsiteY2" fmla="*/ 281940 h 3429000"/>
                <a:gd name="connsiteX3" fmla="*/ 1258888 w 1468755"/>
                <a:gd name="connsiteY3" fmla="*/ 1029970 h 3429000"/>
                <a:gd name="connsiteX4" fmla="*/ 1468755 w 1468755"/>
                <a:gd name="connsiteY4" fmla="*/ 1424623 h 3429000"/>
                <a:gd name="connsiteX5" fmla="*/ 1468755 w 1468755"/>
                <a:gd name="connsiteY5" fmla="*/ 3429000 h 3429000"/>
                <a:gd name="connsiteX6" fmla="*/ 1318895 w 1468755"/>
                <a:gd name="connsiteY6" fmla="*/ 3147060 h 3429000"/>
                <a:gd name="connsiteX7" fmla="*/ 209868 w 1468755"/>
                <a:gd name="connsiteY7" fmla="*/ 2399348 h 3429000"/>
                <a:gd name="connsiteX8" fmla="*/ 0 w 1468755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5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970"/>
                  </a:lnTo>
                  <a:cubicBezTo>
                    <a:pt x="1390015" y="1118553"/>
                    <a:pt x="1468755" y="1266190"/>
                    <a:pt x="1468755" y="1424623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8" y="2399348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FEAEFD0F-EA04-CFF7-56F5-85A77E28050F}"/>
                </a:ext>
              </a:extLst>
            </p:cNvPr>
            <p:cNvSpPr/>
            <p:nvPr/>
          </p:nvSpPr>
          <p:spPr>
            <a:xfrm>
              <a:off x="10742612" y="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652 h 3429000"/>
                <a:gd name="connsiteX4" fmla="*/ 0 w 1468754"/>
                <a:gd name="connsiteY4" fmla="*/ 1424305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348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652"/>
                  </a:lnTo>
                  <a:cubicBezTo>
                    <a:pt x="78740" y="1118235"/>
                    <a:pt x="0" y="1265873"/>
                    <a:pt x="0" y="1424305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348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810D6724-1831-84F3-B5A9-B3D6ADFF09D3}"/>
              </a:ext>
            </a:extLst>
          </p:cNvPr>
          <p:cNvGrpSpPr/>
          <p:nvPr/>
        </p:nvGrpSpPr>
        <p:grpSpPr>
          <a:xfrm>
            <a:off x="10742612" y="3429000"/>
            <a:ext cx="2937192" cy="3429000"/>
            <a:chOff x="10742612" y="3429000"/>
            <a:chExt cx="2937192" cy="3429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717DA64-05A3-9811-E976-C511A6D7970E}"/>
                </a:ext>
              </a:extLst>
            </p:cNvPr>
            <p:cNvSpPr/>
            <p:nvPr/>
          </p:nvSpPr>
          <p:spPr>
            <a:xfrm>
              <a:off x="10742612" y="3429000"/>
              <a:ext cx="1468754" cy="3429000"/>
            </a:xfrm>
            <a:custGeom>
              <a:avLst/>
              <a:gdLst>
                <a:gd name="connsiteX0" fmla="*/ 0 w 1468754"/>
                <a:gd name="connsiteY0" fmla="*/ 2004695 h 3429000"/>
                <a:gd name="connsiteX1" fmla="*/ 0 w 1468754"/>
                <a:gd name="connsiteY1" fmla="*/ 0 h 3429000"/>
                <a:gd name="connsiteX2" fmla="*/ 149860 w 1468754"/>
                <a:gd name="connsiteY2" fmla="*/ 281940 h 3429000"/>
                <a:gd name="connsiteX3" fmla="*/ 1258888 w 1468754"/>
                <a:gd name="connsiteY3" fmla="*/ 1029653 h 3429000"/>
                <a:gd name="connsiteX4" fmla="*/ 1468755 w 1468754"/>
                <a:gd name="connsiteY4" fmla="*/ 1424305 h 3429000"/>
                <a:gd name="connsiteX5" fmla="*/ 1468755 w 1468754"/>
                <a:gd name="connsiteY5" fmla="*/ 3429000 h 3429000"/>
                <a:gd name="connsiteX6" fmla="*/ 1318895 w 1468754"/>
                <a:gd name="connsiteY6" fmla="*/ 3147060 h 3429000"/>
                <a:gd name="connsiteX7" fmla="*/ 209867 w 1468754"/>
                <a:gd name="connsiteY7" fmla="*/ 2399030 h 3429000"/>
                <a:gd name="connsiteX8" fmla="*/ 0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0" y="2004695"/>
                  </a:moveTo>
                  <a:lnTo>
                    <a:pt x="0" y="0"/>
                  </a:lnTo>
                  <a:cubicBezTo>
                    <a:pt x="0" y="113030"/>
                    <a:pt x="56198" y="218758"/>
                    <a:pt x="149860" y="281940"/>
                  </a:cubicBezTo>
                  <a:lnTo>
                    <a:pt x="1258888" y="1029653"/>
                  </a:lnTo>
                  <a:cubicBezTo>
                    <a:pt x="1390015" y="1118235"/>
                    <a:pt x="1468755" y="1265872"/>
                    <a:pt x="1468755" y="1424305"/>
                  </a:cubicBezTo>
                  <a:lnTo>
                    <a:pt x="1468755" y="3429000"/>
                  </a:lnTo>
                  <a:cubicBezTo>
                    <a:pt x="1468755" y="3315970"/>
                    <a:pt x="1412558" y="3210243"/>
                    <a:pt x="1318895" y="3147060"/>
                  </a:cubicBezTo>
                  <a:lnTo>
                    <a:pt x="209867" y="2399030"/>
                  </a:lnTo>
                  <a:cubicBezTo>
                    <a:pt x="78740" y="2310765"/>
                    <a:pt x="0" y="2162810"/>
                    <a:pt x="0" y="2004695"/>
                  </a:cubicBezTo>
                  <a:close/>
                </a:path>
              </a:pathLst>
            </a:custGeom>
            <a:solidFill>
              <a:srgbClr val="0072CE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266DF42-3FAA-DE07-A883-39DE961B41D9}"/>
                </a:ext>
              </a:extLst>
            </p:cNvPr>
            <p:cNvSpPr/>
            <p:nvPr/>
          </p:nvSpPr>
          <p:spPr>
            <a:xfrm>
              <a:off x="12211050" y="3429000"/>
              <a:ext cx="1468754" cy="3429000"/>
            </a:xfrm>
            <a:custGeom>
              <a:avLst/>
              <a:gdLst>
                <a:gd name="connsiteX0" fmla="*/ 1468755 w 1468754"/>
                <a:gd name="connsiteY0" fmla="*/ 2004695 h 3429000"/>
                <a:gd name="connsiteX1" fmla="*/ 1468755 w 1468754"/>
                <a:gd name="connsiteY1" fmla="*/ 0 h 3429000"/>
                <a:gd name="connsiteX2" fmla="*/ 1318895 w 1468754"/>
                <a:gd name="connsiteY2" fmla="*/ 281940 h 3429000"/>
                <a:gd name="connsiteX3" fmla="*/ 209867 w 1468754"/>
                <a:gd name="connsiteY3" fmla="*/ 1029970 h 3429000"/>
                <a:gd name="connsiteX4" fmla="*/ 0 w 1468754"/>
                <a:gd name="connsiteY4" fmla="*/ 1424622 h 3429000"/>
                <a:gd name="connsiteX5" fmla="*/ 0 w 1468754"/>
                <a:gd name="connsiteY5" fmla="*/ 3429000 h 3429000"/>
                <a:gd name="connsiteX6" fmla="*/ 149860 w 1468754"/>
                <a:gd name="connsiteY6" fmla="*/ 3147060 h 3429000"/>
                <a:gd name="connsiteX7" fmla="*/ 1258888 w 1468754"/>
                <a:gd name="connsiteY7" fmla="*/ 2399030 h 3429000"/>
                <a:gd name="connsiteX8" fmla="*/ 1468755 w 1468754"/>
                <a:gd name="connsiteY8" fmla="*/ 2004695 h 342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8754" h="3429000">
                  <a:moveTo>
                    <a:pt x="1468755" y="2004695"/>
                  </a:moveTo>
                  <a:lnTo>
                    <a:pt x="1468755" y="0"/>
                  </a:lnTo>
                  <a:cubicBezTo>
                    <a:pt x="1468755" y="113030"/>
                    <a:pt x="1412558" y="218758"/>
                    <a:pt x="1318895" y="281940"/>
                  </a:cubicBezTo>
                  <a:lnTo>
                    <a:pt x="209867" y="1029970"/>
                  </a:lnTo>
                  <a:cubicBezTo>
                    <a:pt x="78740" y="1118553"/>
                    <a:pt x="0" y="1266190"/>
                    <a:pt x="0" y="1424622"/>
                  </a:cubicBezTo>
                  <a:lnTo>
                    <a:pt x="0" y="3429000"/>
                  </a:lnTo>
                  <a:cubicBezTo>
                    <a:pt x="0" y="3315970"/>
                    <a:pt x="56198" y="3210243"/>
                    <a:pt x="149860" y="3147060"/>
                  </a:cubicBezTo>
                  <a:lnTo>
                    <a:pt x="1258888" y="2399030"/>
                  </a:lnTo>
                  <a:cubicBezTo>
                    <a:pt x="1390015" y="2310765"/>
                    <a:pt x="1468755" y="2162810"/>
                    <a:pt x="1468755" y="2004695"/>
                  </a:cubicBezTo>
                  <a:close/>
                </a:path>
              </a:pathLst>
            </a:custGeom>
            <a:solidFill>
              <a:schemeClr val="bg1"/>
            </a:solidFill>
            <a:ln w="317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14527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 (3 elementi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914400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914400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7" name="Graphic 4">
            <a:extLst>
              <a:ext uri="{FF2B5EF4-FFF2-40B4-BE49-F238E27FC236}">
                <a16:creationId xmlns:a16="http://schemas.microsoft.com/office/drawing/2014/main" id="{DB5ED960-F0FA-2617-E909-4B62DEFA85D1}"/>
              </a:ext>
            </a:extLst>
          </p:cNvPr>
          <p:cNvGrpSpPr/>
          <p:nvPr/>
        </p:nvGrpSpPr>
        <p:grpSpPr>
          <a:xfrm>
            <a:off x="9254067" y="0"/>
            <a:ext cx="1958128" cy="2286000"/>
            <a:chOff x="9254067" y="0"/>
            <a:chExt cx="1958128" cy="2286000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5EFB52-19F1-DFBB-6AE2-4D44A8DAFDC9}"/>
                </a:ext>
              </a:extLst>
            </p:cNvPr>
            <p:cNvSpPr/>
            <p:nvPr/>
          </p:nvSpPr>
          <p:spPr>
            <a:xfrm>
              <a:off x="9254067" y="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7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647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2B85DE7C-B7AD-6BE8-F174-C00F50686509}"/>
                </a:ext>
              </a:extLst>
            </p:cNvPr>
            <p:cNvSpPr/>
            <p:nvPr/>
          </p:nvSpPr>
          <p:spPr>
            <a:xfrm>
              <a:off x="10233025" y="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435 h 2286000"/>
                <a:gd name="connsiteX4" fmla="*/ 0 w 979169"/>
                <a:gd name="connsiteY4" fmla="*/ 949537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435"/>
                  </a:lnTo>
                  <a:cubicBezTo>
                    <a:pt x="52493" y="745490"/>
                    <a:pt x="0" y="843915"/>
                    <a:pt x="0" y="949537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6" name="Graphic 4">
            <a:extLst>
              <a:ext uri="{FF2B5EF4-FFF2-40B4-BE49-F238E27FC236}">
                <a16:creationId xmlns:a16="http://schemas.microsoft.com/office/drawing/2014/main" id="{DF2C0F18-ED50-CB20-3644-79832FAE12F4}"/>
              </a:ext>
            </a:extLst>
          </p:cNvPr>
          <p:cNvGrpSpPr/>
          <p:nvPr/>
        </p:nvGrpSpPr>
        <p:grpSpPr>
          <a:xfrm>
            <a:off x="10233025" y="2286000"/>
            <a:ext cx="1958128" cy="2286000"/>
            <a:chOff x="10233025" y="2286000"/>
            <a:chExt cx="1958128" cy="2286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D75D78E-D9EF-CBD6-77E7-3CECBF96CA93}"/>
                </a:ext>
              </a:extLst>
            </p:cNvPr>
            <p:cNvSpPr/>
            <p:nvPr/>
          </p:nvSpPr>
          <p:spPr>
            <a:xfrm>
              <a:off x="10233025" y="2286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435 h 2286000"/>
                <a:gd name="connsiteX4" fmla="*/ 979170 w 979169"/>
                <a:gd name="connsiteY4" fmla="*/ 949537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353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3"/>
                    <a:pt x="37465" y="145838"/>
                    <a:pt x="99907" y="187960"/>
                  </a:cubicBezTo>
                  <a:lnTo>
                    <a:pt x="839258" y="686435"/>
                  </a:lnTo>
                  <a:cubicBezTo>
                    <a:pt x="926677" y="745490"/>
                    <a:pt x="979170" y="843915"/>
                    <a:pt x="979170" y="949537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353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7FA20D7-3CD8-BF23-FAF0-A78C882226D6}"/>
                </a:ext>
              </a:extLst>
            </p:cNvPr>
            <p:cNvSpPr/>
            <p:nvPr/>
          </p:nvSpPr>
          <p:spPr>
            <a:xfrm>
              <a:off x="11211983" y="2286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7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353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3"/>
                    <a:pt x="941705" y="145838"/>
                    <a:pt x="879263" y="187960"/>
                  </a:cubicBezTo>
                  <a:lnTo>
                    <a:pt x="139912" y="686647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353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  <p:grpSp>
        <p:nvGrpSpPr>
          <p:cNvPr id="19" name="Graphic 4">
            <a:extLst>
              <a:ext uri="{FF2B5EF4-FFF2-40B4-BE49-F238E27FC236}">
                <a16:creationId xmlns:a16="http://schemas.microsoft.com/office/drawing/2014/main" id="{B1D8A455-9515-D547-FB79-65B208CE4F16}"/>
              </a:ext>
            </a:extLst>
          </p:cNvPr>
          <p:cNvGrpSpPr/>
          <p:nvPr/>
        </p:nvGrpSpPr>
        <p:grpSpPr>
          <a:xfrm>
            <a:off x="9254067" y="4572000"/>
            <a:ext cx="1958128" cy="2286000"/>
            <a:chOff x="9254067" y="4572000"/>
            <a:chExt cx="1958128" cy="2286000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7054A07D-173F-56B9-187F-F1E24CBCC775}"/>
                </a:ext>
              </a:extLst>
            </p:cNvPr>
            <p:cNvSpPr/>
            <p:nvPr/>
          </p:nvSpPr>
          <p:spPr>
            <a:xfrm>
              <a:off x="9254067" y="4572000"/>
              <a:ext cx="979169" cy="2286000"/>
            </a:xfrm>
            <a:custGeom>
              <a:avLst/>
              <a:gdLst>
                <a:gd name="connsiteX0" fmla="*/ 0 w 979169"/>
                <a:gd name="connsiteY0" fmla="*/ 1336463 h 2286000"/>
                <a:gd name="connsiteX1" fmla="*/ 0 w 979169"/>
                <a:gd name="connsiteY1" fmla="*/ 0 h 2286000"/>
                <a:gd name="connsiteX2" fmla="*/ 99907 w 979169"/>
                <a:gd name="connsiteY2" fmla="*/ 187960 h 2286000"/>
                <a:gd name="connsiteX3" fmla="*/ 839258 w 979169"/>
                <a:gd name="connsiteY3" fmla="*/ 686646 h 2286000"/>
                <a:gd name="connsiteX4" fmla="*/ 979170 w 979169"/>
                <a:gd name="connsiteY4" fmla="*/ 949748 h 2286000"/>
                <a:gd name="connsiteX5" fmla="*/ 979170 w 979169"/>
                <a:gd name="connsiteY5" fmla="*/ 2286000 h 2286000"/>
                <a:gd name="connsiteX6" fmla="*/ 879263 w 979169"/>
                <a:gd name="connsiteY6" fmla="*/ 2098040 h 2286000"/>
                <a:gd name="connsiteX7" fmla="*/ 139912 w 979169"/>
                <a:gd name="connsiteY7" fmla="*/ 1599565 h 2286000"/>
                <a:gd name="connsiteX8" fmla="*/ 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0" y="1336463"/>
                  </a:moveTo>
                  <a:lnTo>
                    <a:pt x="0" y="0"/>
                  </a:lnTo>
                  <a:cubicBezTo>
                    <a:pt x="0" y="75354"/>
                    <a:pt x="37465" y="145838"/>
                    <a:pt x="99907" y="187960"/>
                  </a:cubicBezTo>
                  <a:lnTo>
                    <a:pt x="839258" y="686646"/>
                  </a:lnTo>
                  <a:cubicBezTo>
                    <a:pt x="926677" y="745702"/>
                    <a:pt x="979170" y="844127"/>
                    <a:pt x="979170" y="949748"/>
                  </a:cubicBezTo>
                  <a:lnTo>
                    <a:pt x="979170" y="2286000"/>
                  </a:lnTo>
                  <a:cubicBezTo>
                    <a:pt x="979170" y="2210647"/>
                    <a:pt x="941705" y="2140162"/>
                    <a:pt x="879263" y="2098040"/>
                  </a:cubicBezTo>
                  <a:lnTo>
                    <a:pt x="139912" y="1599565"/>
                  </a:lnTo>
                  <a:cubicBezTo>
                    <a:pt x="52493" y="1540510"/>
                    <a:pt x="0" y="1441873"/>
                    <a:pt x="0" y="1336463"/>
                  </a:cubicBezTo>
                  <a:close/>
                </a:path>
              </a:pathLst>
            </a:custGeom>
            <a:solidFill>
              <a:srgbClr val="0072CE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F97BBB3A-E836-4F58-1BCB-0E560EFA4ACA}"/>
                </a:ext>
              </a:extLst>
            </p:cNvPr>
            <p:cNvSpPr/>
            <p:nvPr/>
          </p:nvSpPr>
          <p:spPr>
            <a:xfrm>
              <a:off x="10233025" y="4572000"/>
              <a:ext cx="979169" cy="2286000"/>
            </a:xfrm>
            <a:custGeom>
              <a:avLst/>
              <a:gdLst>
                <a:gd name="connsiteX0" fmla="*/ 979170 w 979169"/>
                <a:gd name="connsiteY0" fmla="*/ 1336463 h 2286000"/>
                <a:gd name="connsiteX1" fmla="*/ 979170 w 979169"/>
                <a:gd name="connsiteY1" fmla="*/ 0 h 2286000"/>
                <a:gd name="connsiteX2" fmla="*/ 879263 w 979169"/>
                <a:gd name="connsiteY2" fmla="*/ 187960 h 2286000"/>
                <a:gd name="connsiteX3" fmla="*/ 139912 w 979169"/>
                <a:gd name="connsiteY3" fmla="*/ 686646 h 2286000"/>
                <a:gd name="connsiteX4" fmla="*/ 0 w 979169"/>
                <a:gd name="connsiteY4" fmla="*/ 949748 h 2286000"/>
                <a:gd name="connsiteX5" fmla="*/ 0 w 979169"/>
                <a:gd name="connsiteY5" fmla="*/ 2286000 h 2286000"/>
                <a:gd name="connsiteX6" fmla="*/ 99907 w 979169"/>
                <a:gd name="connsiteY6" fmla="*/ 2098040 h 2286000"/>
                <a:gd name="connsiteX7" fmla="*/ 839258 w 979169"/>
                <a:gd name="connsiteY7" fmla="*/ 1599565 h 2286000"/>
                <a:gd name="connsiteX8" fmla="*/ 979170 w 979169"/>
                <a:gd name="connsiteY8" fmla="*/ 1336463 h 228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9169" h="2286000">
                  <a:moveTo>
                    <a:pt x="979170" y="1336463"/>
                  </a:moveTo>
                  <a:lnTo>
                    <a:pt x="979170" y="0"/>
                  </a:lnTo>
                  <a:cubicBezTo>
                    <a:pt x="979170" y="75354"/>
                    <a:pt x="941705" y="145838"/>
                    <a:pt x="879263" y="187960"/>
                  </a:cubicBezTo>
                  <a:lnTo>
                    <a:pt x="139912" y="686646"/>
                  </a:lnTo>
                  <a:cubicBezTo>
                    <a:pt x="52493" y="745702"/>
                    <a:pt x="0" y="844127"/>
                    <a:pt x="0" y="949748"/>
                  </a:cubicBezTo>
                  <a:lnTo>
                    <a:pt x="0" y="2286000"/>
                  </a:lnTo>
                  <a:cubicBezTo>
                    <a:pt x="0" y="2210647"/>
                    <a:pt x="37465" y="2140162"/>
                    <a:pt x="99907" y="2098040"/>
                  </a:cubicBezTo>
                  <a:lnTo>
                    <a:pt x="839258" y="1599565"/>
                  </a:lnTo>
                  <a:cubicBezTo>
                    <a:pt x="926677" y="1540510"/>
                    <a:pt x="979170" y="1441873"/>
                    <a:pt x="979170" y="1336463"/>
                  </a:cubicBezTo>
                  <a:close/>
                </a:path>
              </a:pathLst>
            </a:custGeom>
            <a:solidFill>
              <a:schemeClr val="bg1"/>
            </a:solidFill>
            <a:ln w="21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EE"/>
            </a:p>
          </p:txBody>
        </p:sp>
      </p:grpSp>
    </p:spTree>
    <p:extLst>
      <p:ext uri="{BB962C8B-B14F-4D97-AF65-F5344CB8AC3E}">
        <p14:creationId xmlns:p14="http://schemas.microsoft.com/office/powerpoint/2010/main" val="3886878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0"/>
            <a:ext cx="12191998" cy="6857999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467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 Tiitelslaid (muster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BBD0A14-00E8-D537-72D6-3CB7FB1BCB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096000" y="0"/>
            <a:ext cx="12191998" cy="6857998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CD59CF-7D0C-64E0-880A-82C337332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5CFCEE8-97E1-CB35-C42B-C3ADE313F9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3182C0-473D-6E1F-0C58-59EB06781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AE18E-5DB3-4E58-AF78-7E74142D9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15" y="1488163"/>
            <a:ext cx="4976260" cy="2387600"/>
          </a:xfrm>
        </p:spPr>
        <p:txBody>
          <a:bodyPr anchor="b"/>
          <a:lstStyle>
            <a:lvl1pPr algn="l">
              <a:defRPr sz="60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9DC3CD-1339-4E9F-B25D-BF77B165D9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6496" y="4141444"/>
            <a:ext cx="4976260" cy="1655762"/>
          </a:xfrm>
        </p:spPr>
        <p:txBody>
          <a:bodyPr/>
          <a:lstStyle>
            <a:lvl1pPr marL="0" indent="0" algn="l">
              <a:buNone/>
              <a:defRPr sz="2400" spc="-15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354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 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3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ne jao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C69A3DC-82A2-185E-5AB8-BD65E7BBB0E1}"/>
              </a:ext>
            </a:extLst>
          </p:cNvPr>
          <p:cNvSpPr/>
          <p:nvPr userDrawn="1"/>
        </p:nvSpPr>
        <p:spPr>
          <a:xfrm>
            <a:off x="4064000" y="0"/>
            <a:ext cx="406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AB41A4-D4E5-00BC-7747-37521F2AF173}"/>
              </a:ext>
            </a:extLst>
          </p:cNvPr>
          <p:cNvSpPr/>
          <p:nvPr userDrawn="1"/>
        </p:nvSpPr>
        <p:spPr>
          <a:xfrm>
            <a:off x="8128000" y="0"/>
            <a:ext cx="4064000" cy="6858000"/>
          </a:xfrm>
          <a:prstGeom prst="rect">
            <a:avLst/>
          </a:prstGeom>
          <a:solidFill>
            <a:srgbClr val="0072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58B40-AA88-49E2-8792-AD9C9ADFE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wrap="square"/>
          <a:lstStyle/>
          <a:p>
            <a:fld id="{1E7498D3-B141-4230-9A6E-1165E0F2A8AF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4DEA79-77BE-464E-9BE2-C1A2E3A3A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925FF-CAE7-40DB-81F6-64DD8222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wrap="square"/>
          <a:lstStyle/>
          <a:p>
            <a:fld id="{60449F8C-1720-47E9-9229-DBBC5A9AAC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C6F0AE-B319-6A13-0FA7-53062F484F30}"/>
              </a:ext>
            </a:extLst>
          </p:cNvPr>
          <p:cNvSpPr/>
          <p:nvPr userDrawn="1"/>
        </p:nvSpPr>
        <p:spPr>
          <a:xfrm>
            <a:off x="0" y="0"/>
            <a:ext cx="406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7F92191-C894-5CC9-CD49-0B42EB31DE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" y="2860430"/>
            <a:ext cx="2828925" cy="311785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0842568-C792-5BC6-DF22-B8EB70B53F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81537" y="2860430"/>
            <a:ext cx="2828925" cy="3117850"/>
          </a:xfrm>
        </p:spPr>
        <p:txBody>
          <a:bodyPr/>
          <a:lstStyle>
            <a:lvl1pPr>
              <a:defRPr>
                <a:solidFill>
                  <a:srgbClr val="002E87"/>
                </a:solidFill>
              </a:defRPr>
            </a:lvl1pPr>
            <a:lvl2pPr>
              <a:defRPr>
                <a:solidFill>
                  <a:srgbClr val="002E87"/>
                </a:solidFill>
              </a:defRPr>
            </a:lvl2pPr>
            <a:lvl3pPr>
              <a:defRPr>
                <a:solidFill>
                  <a:srgbClr val="002E87"/>
                </a:solidFill>
              </a:defRPr>
            </a:lvl3pPr>
            <a:lvl4pPr>
              <a:defRPr>
                <a:solidFill>
                  <a:srgbClr val="002E87"/>
                </a:solidFill>
              </a:defRPr>
            </a:lvl4pPr>
            <a:lvl5pPr>
              <a:defRPr>
                <a:solidFill>
                  <a:srgbClr val="002E87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E69F635B-48AA-B148-5E0F-5BE308E457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45537" y="2860430"/>
            <a:ext cx="2828925" cy="31178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360424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0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911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88" r:id="rId3"/>
    <p:sldLayoutId id="2147483684" r:id="rId4"/>
    <p:sldLayoutId id="2147483682" r:id="rId5"/>
    <p:sldLayoutId id="2147483694" r:id="rId6"/>
    <p:sldLayoutId id="2147483695" r:id="rId7"/>
    <p:sldLayoutId id="2147483667" r:id="rId8"/>
    <p:sldLayoutId id="2147483700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2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-15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50863" y="391319"/>
            <a:ext cx="2324100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2" r:id="rId2"/>
    <p:sldLayoutId id="2147483690" r:id="rId3"/>
    <p:sldLayoutId id="2147483685" r:id="rId4"/>
    <p:sldLayoutId id="2147483683" r:id="rId5"/>
    <p:sldLayoutId id="2147483698" r:id="rId6"/>
    <p:sldLayoutId id="2147483699" r:id="rId7"/>
    <p:sldLayoutId id="2147483672" r:id="rId8"/>
    <p:sldLayoutId id="2147483701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chemeClr val="bg1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D6EAB7-21D8-476A-8A8D-EB7D40FF2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14" y="1764265"/>
            <a:ext cx="11077023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26EB-EFC6-45DB-9D26-2946F2782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4115" y="3191910"/>
            <a:ext cx="11077022" cy="27479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B3576-B2FB-4110-ACAF-2AD4426A38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80680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1E7498D3-B141-4230-9A6E-1165E0F2A8AF}" type="datetimeFigureOut">
              <a:rPr lang="en-US" smtClean="0"/>
              <a:pPr/>
              <a:t>1/15/2026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8DD7A-A899-4038-BF75-24B90689A1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3509" y="6325152"/>
            <a:ext cx="411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ctr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5CE84F-06EE-4C8D-951C-1A4B399504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97938" y="6325152"/>
            <a:ext cx="2743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spc="0" baseline="0">
                <a:solidFill>
                  <a:srgbClr val="002E87"/>
                </a:solidFill>
                <a:latin typeface="Roboto Condensed" panose="02000000000000000000" pitchFamily="2" charset="0"/>
                <a:ea typeface="Roboto" panose="02000000000000000000" pitchFamily="2" charset="0"/>
              </a:defRPr>
            </a:lvl1pPr>
          </a:lstStyle>
          <a:p>
            <a:fld id="{60449F8C-1720-47E9-9229-DBBC5A9AAC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9A060D1-C3F0-8DED-1EA7-10DCA09F40D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554972" y="391319"/>
            <a:ext cx="2315882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5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93" r:id="rId2"/>
    <p:sldLayoutId id="2147483689" r:id="rId3"/>
    <p:sldLayoutId id="2147483686" r:id="rId4"/>
    <p:sldLayoutId id="2147483687" r:id="rId5"/>
    <p:sldLayoutId id="2147483696" r:id="rId6"/>
    <p:sldLayoutId id="2147483697" r:id="rId7"/>
    <p:sldLayoutId id="2147483677" r:id="rId8"/>
    <p:sldLayoutId id="2147483702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spc="-150" baseline="0">
          <a:solidFill>
            <a:srgbClr val="002E87"/>
          </a:solidFill>
          <a:latin typeface="Roboto Condensed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orient="horz" pos="346" userDrawn="1">
          <p15:clr>
            <a:srgbClr val="F26B43"/>
          </p15:clr>
        </p15:guide>
        <p15:guide id="3" pos="7333" userDrawn="1">
          <p15:clr>
            <a:srgbClr val="F26B43"/>
          </p15:clr>
        </p15:guide>
        <p15:guide id="4" orient="horz" pos="397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5282750-19C3-B8B7-D4D9-47D4712E29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90" y="1963814"/>
            <a:ext cx="5221618" cy="2399063"/>
          </a:xfrm>
        </p:spPr>
        <p:txBody>
          <a:bodyPr>
            <a:normAutofit/>
          </a:bodyPr>
          <a:lstStyle/>
          <a:p>
            <a:r>
              <a:rPr lang="et-EE" sz="4800"/>
              <a:t>Infotund õppekorralduse teemadel</a:t>
            </a:r>
          </a:p>
        </p:txBody>
      </p:sp>
      <p:sp>
        <p:nvSpPr>
          <p:cNvPr id="4" name="Alapealkiri 2">
            <a:extLst>
              <a:ext uri="{FF2B5EF4-FFF2-40B4-BE49-F238E27FC236}">
                <a16:creationId xmlns:a16="http://schemas.microsoft.com/office/drawing/2014/main" id="{1C81B171-1D54-00AC-5BF4-4054E73BF41F}"/>
              </a:ext>
            </a:extLst>
          </p:cNvPr>
          <p:cNvSpPr txBox="1">
            <a:spLocks/>
          </p:cNvSpPr>
          <p:nvPr/>
        </p:nvSpPr>
        <p:spPr>
          <a:xfrm>
            <a:off x="517290" y="5102353"/>
            <a:ext cx="2472798" cy="14630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-150" baseline="0">
                <a:solidFill>
                  <a:schemeClr val="bg1"/>
                </a:solidFill>
                <a:latin typeface="Roboto Condensed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t-EE" sz="2800"/>
              <a:t>Ülle Matsin </a:t>
            </a:r>
          </a:p>
          <a:p>
            <a:r>
              <a:rPr lang="et-EE" sz="2800"/>
              <a:t>Marjeta Venno</a:t>
            </a:r>
          </a:p>
          <a:p>
            <a:r>
              <a:rPr lang="et-EE" sz="2800"/>
              <a:t>Mairi </a:t>
            </a:r>
            <a:r>
              <a:rPr lang="et-EE" sz="2800" err="1"/>
              <a:t>Uusen</a:t>
            </a:r>
            <a:endParaRPr lang="et-EE" sz="2800"/>
          </a:p>
          <a:p>
            <a:endParaRPr lang="et-EE" sz="1000"/>
          </a:p>
        </p:txBody>
      </p:sp>
      <p:pic>
        <p:nvPicPr>
          <p:cNvPr id="10" name="Pildi kohatäide 9" descr="Blackboard and chalk">
            <a:extLst>
              <a:ext uri="{FF2B5EF4-FFF2-40B4-BE49-F238E27FC236}">
                <a16:creationId xmlns:a16="http://schemas.microsoft.com/office/drawing/2014/main" id="{16F8FC5F-0FAB-C5A7-4944-689910B3674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0" r="20370"/>
          <a:stretch>
            <a:fillRect/>
          </a:stretch>
        </p:blipFill>
        <p:spPr/>
      </p:pic>
      <p:sp>
        <p:nvSpPr>
          <p:cNvPr id="8" name="AutoShape 2" descr="Foto">
            <a:extLst>
              <a:ext uri="{FF2B5EF4-FFF2-40B4-BE49-F238E27FC236}">
                <a16:creationId xmlns:a16="http://schemas.microsoft.com/office/drawing/2014/main" id="{4D24A7ED-7087-5EA5-82A0-F7C483AE80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7241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0FEE4-560A-3DC7-CF69-1BF4AB1CA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30618E5-3975-7A20-AEE5-4F78140DD444}"/>
              </a:ext>
            </a:extLst>
          </p:cNvPr>
          <p:cNvSpPr txBox="1"/>
          <p:nvPr/>
        </p:nvSpPr>
        <p:spPr>
          <a:xfrm>
            <a:off x="171028" y="2263285"/>
            <a:ext cx="9293011" cy="333937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</a:pPr>
            <a:r>
              <a:rPr lang="et-EE" sz="2400">
                <a:latin typeface="Roboto Condensed"/>
                <a:ea typeface="Roboto Condensed"/>
                <a:cs typeface="Roboto Condensed"/>
              </a:rPr>
              <a:t>1. </a:t>
            </a:r>
            <a:r>
              <a:rPr lang="et-EE" sz="2800">
                <a:latin typeface="Roboto Condensed"/>
                <a:ea typeface="Roboto Condensed"/>
                <a:cs typeface="Roboto Condensed"/>
              </a:rPr>
              <a:t>Õppetunni pikkus ja õppeaja arvestus, vahetunnid ja koolipäeva algus.</a:t>
            </a:r>
          </a:p>
          <a:p>
            <a:pPr>
              <a:spcBef>
                <a:spcPts val="600"/>
              </a:spcBef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2. Juhendatud ja iseseisev õpe (e-õpe, distantsõpe, digi-/kontaktivabad päevad, konsultatsioonid, projektõpe), koolinädala korraldus, kodused ülesanded.</a:t>
            </a:r>
          </a:p>
          <a:p>
            <a:pPr>
              <a:spcBef>
                <a:spcPts val="600"/>
              </a:spcBef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3. Õpilase koormus.</a:t>
            </a:r>
          </a:p>
          <a:p>
            <a:pPr>
              <a:spcBef>
                <a:spcPts val="600"/>
              </a:spcBef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4. Õppeainete lõiming ja õppekava paindlikkus, B-võõrkeele õpe.</a:t>
            </a:r>
            <a:endParaRPr lang="et-EE" sz="2800" b="1"/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5FFAECCE-FCE2-8100-A352-56FA50E19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758" y="1368453"/>
            <a:ext cx="7099623" cy="668629"/>
          </a:xfrm>
        </p:spPr>
        <p:txBody>
          <a:bodyPr>
            <a:normAutofit/>
          </a:bodyPr>
          <a:lstStyle/>
          <a:p>
            <a:r>
              <a:rPr lang="et-EE" sz="4400"/>
              <a:t>Teemad</a:t>
            </a:r>
          </a:p>
        </p:txBody>
      </p:sp>
    </p:spTree>
    <p:extLst>
      <p:ext uri="{BB962C8B-B14F-4D97-AF65-F5344CB8AC3E}">
        <p14:creationId xmlns:p14="http://schemas.microsoft.com/office/powerpoint/2010/main" val="1507997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AB3B6-A915-BBAE-957F-A57DA4704D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42946A-86CA-7907-67BA-959B97CB353A}"/>
              </a:ext>
            </a:extLst>
          </p:cNvPr>
          <p:cNvSpPr txBox="1"/>
          <p:nvPr/>
        </p:nvSpPr>
        <p:spPr>
          <a:xfrm>
            <a:off x="424985" y="2174104"/>
            <a:ext cx="8721653" cy="473975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Strateegilise plaani ja taktikaliste valikute erinevus;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Õigusloome püüdlus HÕNTE (</a:t>
            </a:r>
            <a:r>
              <a:rPr lang="fi-FI" sz="2800" err="1">
                <a:latin typeface="Roboto Condensed"/>
                <a:ea typeface="Roboto Condensed"/>
                <a:cs typeface="Roboto Condensed"/>
              </a:rPr>
              <a:t>Hea</a:t>
            </a:r>
            <a:r>
              <a:rPr lang="fi-FI" sz="2800">
                <a:latin typeface="Roboto Condensed"/>
                <a:ea typeface="Roboto Condensed"/>
                <a:cs typeface="Roboto Condensed"/>
              </a:rPr>
              <a:t> </a:t>
            </a:r>
            <a:r>
              <a:rPr lang="fi-FI" sz="2800" err="1">
                <a:latin typeface="Roboto Condensed"/>
                <a:ea typeface="Roboto Condensed"/>
                <a:cs typeface="Roboto Condensed"/>
              </a:rPr>
              <a:t>õigusloome</a:t>
            </a:r>
            <a:r>
              <a:rPr lang="fi-FI" sz="2800">
                <a:latin typeface="Roboto Condensed"/>
                <a:ea typeface="Roboto Condensed"/>
                <a:cs typeface="Roboto Condensed"/>
              </a:rPr>
              <a:t> ja </a:t>
            </a:r>
            <a:r>
              <a:rPr lang="fi-FI" sz="2800" err="1">
                <a:latin typeface="Roboto Condensed"/>
                <a:ea typeface="Roboto Condensed"/>
                <a:cs typeface="Roboto Condensed"/>
              </a:rPr>
              <a:t>normitehnika</a:t>
            </a:r>
            <a:r>
              <a:rPr lang="fi-FI" sz="2800">
                <a:latin typeface="Roboto Condensed"/>
                <a:ea typeface="Roboto Condensed"/>
                <a:cs typeface="Roboto Condensed"/>
              </a:rPr>
              <a:t> </a:t>
            </a:r>
            <a:r>
              <a:rPr lang="fi-FI" sz="2800" err="1">
                <a:latin typeface="Roboto Condensed"/>
                <a:ea typeface="Roboto Condensed"/>
                <a:cs typeface="Roboto Condensed"/>
              </a:rPr>
              <a:t>eeskiri</a:t>
            </a:r>
            <a:r>
              <a:rPr lang="et-EE" sz="2800">
                <a:latin typeface="Roboto Condensed"/>
                <a:ea typeface="Roboto Condensed"/>
                <a:cs typeface="Roboto Condensed"/>
              </a:rPr>
              <a:t>) </a:t>
            </a:r>
            <a:r>
              <a:rPr lang="et-EE" sz="2800" i="1">
                <a:latin typeface="Roboto Condensed"/>
                <a:ea typeface="Roboto Condensed"/>
                <a:cs typeface="Roboto Condensed"/>
              </a:rPr>
              <a:t>vs </a:t>
            </a:r>
            <a:r>
              <a:rPr lang="et-EE" sz="2800">
                <a:latin typeface="Roboto Condensed"/>
                <a:ea typeface="Roboto Condensed"/>
                <a:cs typeface="Roboto Condensed"/>
              </a:rPr>
              <a:t>kohesed ootused;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Reform = muutus + riskid + muretsemine + kohanemine</a:t>
            </a:r>
            <a:endParaRPr lang="fi-FI" sz="2800">
              <a:latin typeface="Roboto Condensed"/>
              <a:ea typeface="Roboto Condensed"/>
              <a:cs typeface="Roboto Condensed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Uskumused </a:t>
            </a:r>
            <a:r>
              <a:rPr lang="et-EE" sz="2800" i="1">
                <a:latin typeface="Roboto Condensed"/>
                <a:ea typeface="Roboto Condensed"/>
                <a:cs typeface="Roboto Condensed"/>
              </a:rPr>
              <a:t>vs</a:t>
            </a:r>
            <a:r>
              <a:rPr lang="et-EE" sz="2800">
                <a:latin typeface="Roboto Condensed"/>
                <a:ea typeface="Roboto Condensed"/>
                <a:cs typeface="Roboto Condensed"/>
              </a:rPr>
              <a:t> teaduspõhisus</a:t>
            </a:r>
          </a:p>
          <a:p>
            <a:pPr>
              <a:spcBef>
                <a:spcPts val="1200"/>
              </a:spcBef>
            </a:pPr>
            <a:endParaRPr lang="et-EE" sz="2800">
              <a:latin typeface="Roboto Condensed"/>
              <a:ea typeface="Roboto Condensed"/>
              <a:cs typeface="Roboto Condensed"/>
            </a:endParaRPr>
          </a:p>
          <a:p>
            <a:pPr>
              <a:spcBef>
                <a:spcPts val="1200"/>
              </a:spcBef>
            </a:pPr>
            <a:r>
              <a:rPr lang="et-EE" sz="2800" b="1">
                <a:latin typeface="Roboto Condensed"/>
                <a:ea typeface="Roboto Condensed"/>
                <a:cs typeface="Roboto Condensed"/>
              </a:rPr>
              <a:t>Üldine suund on olnud suurema paindlikkuse võimaldamine kooli tasandil. Selle rakendamine eeldab tugevat sisulist kompetentsust.</a:t>
            </a:r>
            <a:r>
              <a:rPr lang="et-EE" sz="2800">
                <a:latin typeface="Roboto Condensed"/>
                <a:ea typeface="Roboto Condensed"/>
                <a:cs typeface="Roboto Condensed"/>
              </a:rPr>
              <a:t> 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3DED473E-3E9C-6D5F-ADFE-5DB6B118AE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61" y="1511969"/>
            <a:ext cx="7936171" cy="668629"/>
          </a:xfrm>
        </p:spPr>
        <p:txBody>
          <a:bodyPr>
            <a:normAutofit fontScale="90000"/>
          </a:bodyPr>
          <a:lstStyle/>
          <a:p>
            <a:r>
              <a:rPr lang="et-EE" sz="4400">
                <a:latin typeface="Roboto Condensed"/>
                <a:ea typeface="Roboto"/>
                <a:cs typeface="Roboto Condensed"/>
              </a:rPr>
              <a:t>Väljakutsed hariduspoliitika kujundamisel</a:t>
            </a:r>
          </a:p>
        </p:txBody>
      </p:sp>
    </p:spTree>
    <p:extLst>
      <p:ext uri="{BB962C8B-B14F-4D97-AF65-F5344CB8AC3E}">
        <p14:creationId xmlns:p14="http://schemas.microsoft.com/office/powerpoint/2010/main" val="2692804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5A81E-61FF-95FD-58E9-40CCB832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17EF83-03F5-7C43-3EE1-BED7DC0F61EE}"/>
              </a:ext>
            </a:extLst>
          </p:cNvPr>
          <p:cNvSpPr txBox="1"/>
          <p:nvPr/>
        </p:nvSpPr>
        <p:spPr>
          <a:xfrm>
            <a:off x="338327" y="2308862"/>
            <a:ext cx="9838945" cy="446276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400">
                <a:latin typeface="Roboto Condensed"/>
                <a:ea typeface="Roboto Condensed"/>
                <a:cs typeface="Roboto Condensed"/>
              </a:rPr>
              <a:t>PGS</a:t>
            </a:r>
            <a:br>
              <a:rPr lang="et-EE" sz="2400">
                <a:latin typeface="Roboto Condensed"/>
                <a:ea typeface="Roboto Condensed"/>
                <a:cs typeface="Roboto Condensed"/>
              </a:rPr>
            </a:br>
            <a:r>
              <a:rPr lang="et-EE" sz="2400">
                <a:latin typeface="Roboto Condensed"/>
                <a:ea typeface="Roboto Condensed"/>
                <a:cs typeface="Roboto Condensed"/>
              </a:rPr>
              <a:t>Kooli õppekava täitmisel saab arvesse võtta huvihariduses osalemist (VÕTA põhimõte);</a:t>
            </a:r>
            <a:br>
              <a:rPr lang="et-EE" sz="2400">
                <a:latin typeface="Roboto Condensed"/>
                <a:ea typeface="Roboto Condensed"/>
                <a:cs typeface="Roboto Condensed"/>
              </a:rPr>
            </a:br>
            <a:r>
              <a:rPr lang="et-EE" sz="2400">
                <a:latin typeface="Roboto Condensed"/>
                <a:ea typeface="Roboto Condensed"/>
                <a:cs typeface="Roboto Condensed"/>
              </a:rPr>
              <a:t>Õppetöö ei pea toimuma ainult auditoorselt; </a:t>
            </a:r>
            <a:br>
              <a:rPr lang="et-EE" sz="2400">
                <a:latin typeface="Roboto Condensed"/>
                <a:ea typeface="Roboto Condensed"/>
                <a:cs typeface="Roboto Condensed"/>
              </a:rPr>
            </a:br>
            <a:r>
              <a:rPr lang="et-EE" sz="2400">
                <a:latin typeface="Roboto Condensed"/>
                <a:ea typeface="Roboto Condensed"/>
                <a:cs typeface="Roboto Condensed"/>
              </a:rPr>
              <a:t>Väljaarvamise alused muutunud seoses õpikohustusega;</a:t>
            </a:r>
            <a:br>
              <a:rPr lang="et-EE" sz="2400">
                <a:latin typeface="Roboto Condensed"/>
                <a:ea typeface="Roboto Condensed"/>
                <a:cs typeface="Roboto Condensed"/>
              </a:rPr>
            </a:br>
            <a:r>
              <a:rPr lang="et-EE" sz="2400">
                <a:latin typeface="Roboto Condensed"/>
                <a:ea typeface="Roboto Condensed"/>
                <a:cs typeface="Roboto Condensed"/>
              </a:rPr>
              <a:t>Käitumist ja hoolsust ei pea hindama;</a:t>
            </a:r>
            <a:br>
              <a:rPr lang="et-EE" sz="2400">
                <a:latin typeface="Roboto Condensed"/>
                <a:ea typeface="Roboto Condensed"/>
                <a:cs typeface="Roboto Condensed"/>
              </a:rPr>
            </a:br>
            <a:r>
              <a:rPr lang="et-EE" sz="2400">
                <a:latin typeface="Roboto Condensed"/>
                <a:ea typeface="Roboto Condensed"/>
                <a:cs typeface="Roboto Condensed"/>
              </a:rPr>
              <a:t>Mõjutusmeetmete rakendamise otsus direktori tasandile.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400">
                <a:latin typeface="Roboto Condensed"/>
                <a:ea typeface="Roboto Condensed"/>
                <a:cs typeface="Roboto Condensed"/>
              </a:rPr>
              <a:t>PRÕK ja GRÕK</a:t>
            </a:r>
            <a:br>
              <a:rPr lang="et-EE" sz="2400">
                <a:latin typeface="Roboto Condensed"/>
                <a:ea typeface="Roboto Condensed"/>
                <a:cs typeface="Roboto Condensed"/>
              </a:rPr>
            </a:br>
            <a:r>
              <a:rPr lang="et-EE" sz="2400">
                <a:latin typeface="Roboto Condensed"/>
                <a:ea typeface="Roboto Condensed"/>
                <a:cs typeface="Roboto Condensed"/>
              </a:rPr>
              <a:t>Määruses ei sätestata enam õppesisu.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400">
                <a:latin typeface="Roboto Condensed"/>
                <a:ea typeface="Roboto Condensed"/>
                <a:cs typeface="Roboto Condensed"/>
              </a:rPr>
              <a:t>Õpi- ja kasvukeskkonna nõuded</a:t>
            </a:r>
            <a:br>
              <a:rPr lang="et-EE" sz="2400">
                <a:latin typeface="Roboto Condensed"/>
                <a:ea typeface="Roboto Condensed"/>
                <a:cs typeface="Roboto Condensed"/>
              </a:rPr>
            </a:br>
            <a:r>
              <a:rPr lang="et-EE" sz="2400">
                <a:latin typeface="Roboto Condensed"/>
                <a:ea typeface="Roboto Condensed"/>
                <a:cs typeface="Roboto Condensed"/>
              </a:rPr>
              <a:t>Senisest üldisem regulatsioon, muutused nõuetes päevakavale.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0F525877-3665-6D86-0C7D-ED29FAF3F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61" y="1408177"/>
            <a:ext cx="8338507" cy="909582"/>
          </a:xfrm>
        </p:spPr>
        <p:txBody>
          <a:bodyPr>
            <a:normAutofit fontScale="90000"/>
          </a:bodyPr>
          <a:lstStyle/>
          <a:p>
            <a:r>
              <a:rPr lang="et-EE" sz="4400">
                <a:latin typeface="Roboto Condensed"/>
                <a:ea typeface="Roboto"/>
                <a:cs typeface="Roboto Condensed"/>
              </a:rPr>
              <a:t>Õppekorraldust puudutavad muudatused õigusaktides</a:t>
            </a:r>
          </a:p>
        </p:txBody>
      </p:sp>
    </p:spTree>
    <p:extLst>
      <p:ext uri="{BB962C8B-B14F-4D97-AF65-F5344CB8AC3E}">
        <p14:creationId xmlns:p14="http://schemas.microsoft.com/office/powerpoint/2010/main" val="1930646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999C5-4EB3-8538-DF0D-FA43ACF20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2E4C90-D981-D665-0FAA-574E0EA70840}"/>
              </a:ext>
            </a:extLst>
          </p:cNvPr>
          <p:cNvSpPr txBox="1"/>
          <p:nvPr/>
        </p:nvSpPr>
        <p:spPr>
          <a:xfrm>
            <a:off x="424985" y="2174104"/>
            <a:ext cx="8721653" cy="344709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Tundide algus kl 9 või hiljem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Söömise aeg vähemalt 20 minutit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Söömisele ei tohi järgneda kehalise kasvatuse tundi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Võimalus liikuda õues vähemalt 20 min järjest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Õppetunni arvestuslik pikkus on 45 min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Vahetunni pikkus on vähemalt 10 min iga õppetunni kohta</a:t>
            </a: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2B4EF1EA-091A-5637-FA6F-8083B5FE9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9461" y="1384969"/>
            <a:ext cx="7936171" cy="668629"/>
          </a:xfrm>
        </p:spPr>
        <p:txBody>
          <a:bodyPr>
            <a:normAutofit/>
          </a:bodyPr>
          <a:lstStyle/>
          <a:p>
            <a:r>
              <a:rPr lang="et-EE" sz="3600" b="1">
                <a:latin typeface="Roboto Condensed"/>
                <a:ea typeface="Roboto"/>
                <a:cs typeface="Roboto Condensed"/>
              </a:rPr>
              <a:t>Koolipäeva korraldamine</a:t>
            </a:r>
            <a:endParaRPr lang="et-EE" sz="3600" b="1"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45589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68585-6BAA-D35B-547A-83893DFC1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60F8E2C-A6C2-179F-3CCD-5D6088F71B06}"/>
              </a:ext>
            </a:extLst>
          </p:cNvPr>
          <p:cNvSpPr txBox="1"/>
          <p:nvPr/>
        </p:nvSpPr>
        <p:spPr>
          <a:xfrm>
            <a:off x="447799" y="2310988"/>
            <a:ext cx="8534574" cy="443198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71450" indent="-171450">
              <a:spcBef>
                <a:spcPts val="1200"/>
              </a:spcBef>
              <a:buFont typeface="Arial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Lubatud suurimat koormust ei tohi üldjuhul ületada</a:t>
            </a:r>
            <a:endParaRPr lang="en-US"/>
          </a:p>
          <a:p>
            <a:pPr marL="171450" indent="-171450">
              <a:spcBef>
                <a:spcPts val="1200"/>
              </a:spcBef>
              <a:buFont typeface="Arial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Vaba tunnimahu puudumisel õpilase suurimat lubatud nädala õppekoormust võib </a:t>
            </a:r>
            <a:r>
              <a:rPr lang="et-EE" sz="2800" b="1">
                <a:latin typeface="Roboto Condensed"/>
                <a:ea typeface="Roboto Condensed"/>
                <a:cs typeface="Roboto Condensed"/>
              </a:rPr>
              <a:t>suurendada ühe tunni</a:t>
            </a:r>
            <a:r>
              <a:rPr lang="et-EE" sz="2800">
                <a:latin typeface="Roboto Condensed"/>
                <a:ea typeface="Roboto Condensed"/>
                <a:cs typeface="Roboto Condensed"/>
              </a:rPr>
              <a:t> võrra keele- ja kultuuriõppe läbiviimiseks.</a:t>
            </a:r>
          </a:p>
          <a:p>
            <a:pPr marL="171450" indent="-171450">
              <a:spcBef>
                <a:spcPts val="1200"/>
              </a:spcBef>
              <a:buFont typeface="Arial"/>
              <a:buChar char="•"/>
            </a:pPr>
            <a:r>
              <a:rPr lang="et-EE" sz="2800">
                <a:latin typeface="Roboto Condensed"/>
                <a:ea typeface="Roboto Condensed"/>
                <a:cs typeface="Roboto Condensed"/>
              </a:rPr>
              <a:t>Vaba tunniressurss: I kooliastmes 8, II kooliastmes 10 ja III kooliastmes 4 tundi - võib kasutada nii valikainete kui põhiainete õpetamiseks. Ei pea kasutama, kui kohustuslikud õppeained on õppekavas.</a:t>
            </a:r>
          </a:p>
          <a:p>
            <a:pPr marL="171450" indent="-171450">
              <a:spcBef>
                <a:spcPts val="1200"/>
              </a:spcBef>
              <a:buFont typeface="Arial"/>
              <a:buChar char="•"/>
            </a:pPr>
            <a:endParaRPr lang="et-EE" sz="2800">
              <a:latin typeface="Roboto Condensed"/>
              <a:ea typeface="Roboto Condensed"/>
              <a:cs typeface="Roboto Condensed"/>
            </a:endParaRPr>
          </a:p>
        </p:txBody>
      </p:sp>
      <p:sp>
        <p:nvSpPr>
          <p:cNvPr id="3" name="Pealkiri 2">
            <a:extLst>
              <a:ext uri="{FF2B5EF4-FFF2-40B4-BE49-F238E27FC236}">
                <a16:creationId xmlns:a16="http://schemas.microsoft.com/office/drawing/2014/main" id="{09CCC199-1657-E998-C87A-B2190867C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5772" y="1389532"/>
            <a:ext cx="7936171" cy="654941"/>
          </a:xfrm>
        </p:spPr>
        <p:txBody>
          <a:bodyPr>
            <a:normAutofit/>
          </a:bodyPr>
          <a:lstStyle/>
          <a:p>
            <a:r>
              <a:rPr lang="et-EE" sz="3600" b="1">
                <a:latin typeface="Roboto Condensed"/>
                <a:ea typeface="Roboto"/>
                <a:cs typeface="Roboto Condensed"/>
              </a:rPr>
              <a:t>Õpilase nädalakoormus</a:t>
            </a:r>
            <a:endParaRPr lang="et-EE" sz="3600" b="1">
              <a:cs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32187783"/>
      </p:ext>
    </p:extLst>
  </p:cSld>
  <p:clrMapOvr>
    <a:masterClrMapping/>
  </p:clrMapOvr>
</p:sld>
</file>

<file path=ppt/theme/theme1.xml><?xml version="1.0" encoding="utf-8"?>
<a:theme xmlns:a="http://schemas.openxmlformats.org/drawingml/2006/main" name="Tumesini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elesinins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alge taustaga">
  <a:themeElements>
    <a:clrScheme name="Haridus ja teadusministeerium stiil 1">
      <a:dk1>
        <a:srgbClr val="003087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22BA4EAB76C6B468A6FEFCD50C16FC7" ma:contentTypeVersion="1" ma:contentTypeDescription="Loo uus dokument" ma:contentTypeScope="" ma:versionID="fb1841d948fcc7141f4a732c8746304e">
  <xsd:schema xmlns:xsd="http://www.w3.org/2001/XMLSchema" xmlns:xs="http://www.w3.org/2001/XMLSchema" xmlns:p="http://schemas.microsoft.com/office/2006/metadata/properties" xmlns:ns2="a7338fc0-1f71-47ca-af62-527eb90cb0f3" targetNamespace="http://schemas.microsoft.com/office/2006/metadata/properties" ma:root="true" ma:fieldsID="2dbc7368641cfa1fa9d5b6554aba99d7" ns2:_=""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26ED087-4309-4BA6-BFF6-CDDA2F07ED14}">
  <ds:schemaRefs>
    <ds:schemaRef ds:uri="a7338fc0-1f71-47ca-af62-527eb90cb0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9A8C5E5-94A4-4D0C-9976-26FAA0808482}">
  <ds:schemaRefs>
    <ds:schemaRef ds:uri="a7338fc0-1f71-47ca-af62-527eb90cb0f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FC38C35-13CF-4968-879B-6477FF5491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Tumesinise taustaga</vt:lpstr>
      <vt:lpstr>Helesininse taustaga</vt:lpstr>
      <vt:lpstr>Valge taustaga</vt:lpstr>
      <vt:lpstr>Infotund õppekorralduse teemadel</vt:lpstr>
      <vt:lpstr>Teemad</vt:lpstr>
      <vt:lpstr>Väljakutsed hariduspoliitika kujundamisel</vt:lpstr>
      <vt:lpstr>Õppekorraldust puudutavad muudatused õigusaktides</vt:lpstr>
      <vt:lpstr>Koolipäeva korraldamine</vt:lpstr>
      <vt:lpstr>Õpilase nädalakoormus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Agentuur Ecwador</dc:creator>
  <cp:keywords/>
  <dc:description/>
  <cp:revision>1</cp:revision>
  <dcterms:created xsi:type="dcterms:W3CDTF">2021-03-10T11:43:06Z</dcterms:created>
  <dcterms:modified xsi:type="dcterms:W3CDTF">2026-01-15T10:10:46Z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0x010100722BA4EAB76C6B468A6FEFCD50C16FC7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2025-12-11T07:44:53Z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8fe098d2-428d-4bd4-9803-7195fe96f0e2</vt:lpwstr>
  </property>
  <property fmtid="{D5CDD505-2E9C-101B-9397-08002B2CF9AE}" pid="8" name="MSIP_Label_defa4170-0d19-0005-0004-bc88714345d2_ActionId">
    <vt:lpwstr>f0c59acf-4baa-4d69-b0a1-fd974cc7e494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