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67" r:id="rId4"/>
    <p:sldId id="268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3"/>
    <p:restoredTop sz="94603"/>
  </p:normalViewPr>
  <p:slideViewPr>
    <p:cSldViewPr snapToGrid="0">
      <p:cViewPr varScale="1">
        <p:scale>
          <a:sx n="109" d="100"/>
          <a:sy n="109" d="100"/>
        </p:scale>
        <p:origin x="832" y="18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 Tikenberg" userId="2257b2be-d88e-4d81-9e88-8bc01f91f321" providerId="ADAL" clId="{062285BF-CEC4-4AB0-8497-4F67B7AD2CE1}"/>
    <pc:docChg chg="custSel delSld modSld">
      <pc:chgData name="Kati Tikenberg" userId="2257b2be-d88e-4d81-9e88-8bc01f91f321" providerId="ADAL" clId="{062285BF-CEC4-4AB0-8497-4F67B7AD2CE1}" dt="2023-10-05T09:38:57.587" v="219" actId="27636"/>
      <pc:docMkLst>
        <pc:docMk/>
      </pc:docMkLst>
      <pc:sldChg chg="modSp mod">
        <pc:chgData name="Kati Tikenberg" userId="2257b2be-d88e-4d81-9e88-8bc01f91f321" providerId="ADAL" clId="{062285BF-CEC4-4AB0-8497-4F67B7AD2CE1}" dt="2023-10-05T09:38:57.587" v="219" actId="27636"/>
        <pc:sldMkLst>
          <pc:docMk/>
          <pc:sldMk cId="0" sldId="256"/>
        </pc:sldMkLst>
        <pc:spChg chg="mod">
          <ac:chgData name="Kati Tikenberg" userId="2257b2be-d88e-4d81-9e88-8bc01f91f321" providerId="ADAL" clId="{062285BF-CEC4-4AB0-8497-4F67B7AD2CE1}" dt="2023-10-05T09:38:57.587" v="219" actId="27636"/>
          <ac:spMkLst>
            <pc:docMk/>
            <pc:sldMk cId="0" sldId="256"/>
            <ac:spMk id="143" creationId="{00000000-0000-0000-0000-000000000000}"/>
          </ac:spMkLst>
        </pc:spChg>
        <pc:spChg chg="mod">
          <ac:chgData name="Kati Tikenberg" userId="2257b2be-d88e-4d81-9e88-8bc01f91f321" providerId="ADAL" clId="{062285BF-CEC4-4AB0-8497-4F67B7AD2CE1}" dt="2023-10-04T13:55:31.835" v="28" actId="20577"/>
          <ac:spMkLst>
            <pc:docMk/>
            <pc:sldMk cId="0" sldId="256"/>
            <ac:spMk id="144" creationId="{00000000-0000-0000-0000-000000000000}"/>
          </ac:spMkLst>
        </pc:spChg>
      </pc:sldChg>
      <pc:sldChg chg="delSp modSp mod">
        <pc:chgData name="Kati Tikenberg" userId="2257b2be-d88e-4d81-9e88-8bc01f91f321" providerId="ADAL" clId="{062285BF-CEC4-4AB0-8497-4F67B7AD2CE1}" dt="2023-10-04T13:57:57.970" v="201" actId="20577"/>
        <pc:sldMkLst>
          <pc:docMk/>
          <pc:sldMk cId="0" sldId="265"/>
        </pc:sldMkLst>
        <pc:spChg chg="del">
          <ac:chgData name="Kati Tikenberg" userId="2257b2be-d88e-4d81-9e88-8bc01f91f321" providerId="ADAL" clId="{062285BF-CEC4-4AB0-8497-4F67B7AD2CE1}" dt="2023-10-04T13:57:29.846" v="177" actId="478"/>
          <ac:spMkLst>
            <pc:docMk/>
            <pc:sldMk cId="0" sldId="265"/>
            <ac:spMk id="2" creationId="{55ADE40D-D7A4-42A3-B769-FEB9471F3D18}"/>
          </ac:spMkLst>
        </pc:spChg>
        <pc:spChg chg="del">
          <ac:chgData name="Kati Tikenberg" userId="2257b2be-d88e-4d81-9e88-8bc01f91f321" providerId="ADAL" clId="{062285BF-CEC4-4AB0-8497-4F67B7AD2CE1}" dt="2023-10-04T13:57:33.869" v="178" actId="478"/>
          <ac:spMkLst>
            <pc:docMk/>
            <pc:sldMk cId="0" sldId="265"/>
            <ac:spMk id="12" creationId="{6FD8D5FC-6836-41B1-BF79-02269EA50B01}"/>
          </ac:spMkLst>
        </pc:spChg>
        <pc:spChg chg="mod">
          <ac:chgData name="Kati Tikenberg" userId="2257b2be-d88e-4d81-9e88-8bc01f91f321" providerId="ADAL" clId="{062285BF-CEC4-4AB0-8497-4F67B7AD2CE1}" dt="2023-10-04T13:57:38.294" v="179" actId="1076"/>
          <ac:spMkLst>
            <pc:docMk/>
            <pc:sldMk cId="0" sldId="265"/>
            <ac:spMk id="193" creationId="{00000000-0000-0000-0000-000000000000}"/>
          </ac:spMkLst>
        </pc:spChg>
        <pc:spChg chg="mod">
          <ac:chgData name="Kati Tikenberg" userId="2257b2be-d88e-4d81-9e88-8bc01f91f321" providerId="ADAL" clId="{062285BF-CEC4-4AB0-8497-4F67B7AD2CE1}" dt="2023-10-04T13:57:42.849" v="180" actId="1076"/>
          <ac:spMkLst>
            <pc:docMk/>
            <pc:sldMk cId="0" sldId="265"/>
            <ac:spMk id="194" creationId="{00000000-0000-0000-0000-000000000000}"/>
          </ac:spMkLst>
        </pc:spChg>
        <pc:spChg chg="mod">
          <ac:chgData name="Kati Tikenberg" userId="2257b2be-d88e-4d81-9e88-8bc01f91f321" providerId="ADAL" clId="{062285BF-CEC4-4AB0-8497-4F67B7AD2CE1}" dt="2023-10-04T13:57:57.970" v="201" actId="20577"/>
          <ac:spMkLst>
            <pc:docMk/>
            <pc:sldMk cId="0" sldId="265"/>
            <ac:spMk id="200" creationId="{00000000-0000-0000-0000-000000000000}"/>
          </ac:spMkLst>
        </pc:spChg>
      </pc:sldChg>
      <pc:sldChg chg="del">
        <pc:chgData name="Kati Tikenberg" userId="2257b2be-d88e-4d81-9e88-8bc01f91f321" providerId="ADAL" clId="{062285BF-CEC4-4AB0-8497-4F67B7AD2CE1}" dt="2023-10-04T13:56:57.462" v="176" actId="47"/>
        <pc:sldMkLst>
          <pc:docMk/>
          <pc:sldMk cId="0" sldId="266"/>
        </pc:sldMkLst>
      </pc:sldChg>
    </pc:docChg>
  </pc:docChgLst>
  <pc:docChgLst>
    <pc:chgData name="Kati Tikenberg" userId="2257b2be-d88e-4d81-9e88-8bc01f91f321" providerId="ADAL" clId="{B2F34310-7659-49DB-A2E6-9F952CF9EDAB}"/>
    <pc:docChg chg="undo custSel addSld delSld modSld">
      <pc:chgData name="Kati Tikenberg" userId="2257b2be-d88e-4d81-9e88-8bc01f91f321" providerId="ADAL" clId="{B2F34310-7659-49DB-A2E6-9F952CF9EDAB}" dt="2022-02-01T11:24:31.150" v="606" actId="47"/>
      <pc:docMkLst>
        <pc:docMk/>
      </pc:docMkLst>
      <pc:sldChg chg="modSp add del mod">
        <pc:chgData name="Kati Tikenberg" userId="2257b2be-d88e-4d81-9e88-8bc01f91f321" providerId="ADAL" clId="{B2F34310-7659-49DB-A2E6-9F952CF9EDAB}" dt="2022-02-01T11:24:15.490" v="603" actId="27636"/>
        <pc:sldMkLst>
          <pc:docMk/>
          <pc:sldMk cId="0" sldId="256"/>
        </pc:sldMkLst>
        <pc:spChg chg="mod">
          <ac:chgData name="Kati Tikenberg" userId="2257b2be-d88e-4d81-9e88-8bc01f91f321" providerId="ADAL" clId="{B2F34310-7659-49DB-A2E6-9F952CF9EDAB}" dt="2022-02-01T11:24:15.490" v="603" actId="27636"/>
          <ac:spMkLst>
            <pc:docMk/>
            <pc:sldMk cId="0" sldId="256"/>
            <ac:spMk id="143" creationId="{00000000-0000-0000-0000-000000000000}"/>
          </ac:spMkLst>
        </pc:spChg>
        <pc:spChg chg="mod">
          <ac:chgData name="Kati Tikenberg" userId="2257b2be-d88e-4d81-9e88-8bc01f91f321" providerId="ADAL" clId="{B2F34310-7659-49DB-A2E6-9F952CF9EDAB}" dt="2022-02-01T11:24:09.262" v="587" actId="20577"/>
          <ac:spMkLst>
            <pc:docMk/>
            <pc:sldMk cId="0" sldId="256"/>
            <ac:spMk id="144" creationId="{00000000-0000-0000-0000-000000000000}"/>
          </ac:spMkLst>
        </pc:spChg>
      </pc:sldChg>
      <pc:sldChg chg="modSp del mod">
        <pc:chgData name="Kati Tikenberg" userId="2257b2be-d88e-4d81-9e88-8bc01f91f321" providerId="ADAL" clId="{B2F34310-7659-49DB-A2E6-9F952CF9EDAB}" dt="2022-02-01T11:24:31.150" v="606" actId="47"/>
        <pc:sldMkLst>
          <pc:docMk/>
          <pc:sldMk cId="0" sldId="264"/>
        </pc:sldMkLst>
        <pc:spChg chg="mod">
          <ac:chgData name="Kati Tikenberg" userId="2257b2be-d88e-4d81-9e88-8bc01f91f321" providerId="ADAL" clId="{B2F34310-7659-49DB-A2E6-9F952CF9EDAB}" dt="2022-01-31T18:17:49.880" v="63" actId="20577"/>
          <ac:spMkLst>
            <pc:docMk/>
            <pc:sldMk cId="0" sldId="264"/>
            <ac:spMk id="187" creationId="{00000000-0000-0000-0000-000000000000}"/>
          </ac:spMkLst>
        </pc:spChg>
        <pc:spChg chg="mod">
          <ac:chgData name="Kati Tikenberg" userId="2257b2be-d88e-4d81-9e88-8bc01f91f321" providerId="ADAL" clId="{B2F34310-7659-49DB-A2E6-9F952CF9EDAB}" dt="2022-01-31T18:24:34.998" v="399" actId="1076"/>
          <ac:spMkLst>
            <pc:docMk/>
            <pc:sldMk cId="0" sldId="264"/>
            <ac:spMk id="188" creationId="{00000000-0000-0000-0000-000000000000}"/>
          </ac:spMkLst>
        </pc:spChg>
        <pc:picChg chg="mod">
          <ac:chgData name="Kati Tikenberg" userId="2257b2be-d88e-4d81-9e88-8bc01f91f321" providerId="ADAL" clId="{B2F34310-7659-49DB-A2E6-9F952CF9EDAB}" dt="2022-01-31T18:24:40.604" v="400" actId="1076"/>
          <ac:picMkLst>
            <pc:docMk/>
            <pc:sldMk cId="0" sldId="264"/>
            <ac:picMk id="190" creationId="{00000000-0000-0000-0000-000000000000}"/>
          </ac:picMkLst>
        </pc:picChg>
      </pc:sldChg>
      <pc:sldChg chg="addSp delSp modSp mod">
        <pc:chgData name="Kati Tikenberg" userId="2257b2be-d88e-4d81-9e88-8bc01f91f321" providerId="ADAL" clId="{B2F34310-7659-49DB-A2E6-9F952CF9EDAB}" dt="2022-01-31T18:28:24.623" v="568" actId="1076"/>
        <pc:sldMkLst>
          <pc:docMk/>
          <pc:sldMk cId="0" sldId="265"/>
        </pc:sldMkLst>
        <pc:spChg chg="add mod ord">
          <ac:chgData name="Kati Tikenberg" userId="2257b2be-d88e-4d81-9e88-8bc01f91f321" providerId="ADAL" clId="{B2F34310-7659-49DB-A2E6-9F952CF9EDAB}" dt="2022-01-31T18:28:13.367" v="567" actId="1076"/>
          <ac:spMkLst>
            <pc:docMk/>
            <pc:sldMk cId="0" sldId="265"/>
            <ac:spMk id="2" creationId="{55ADE40D-D7A4-42A3-B769-FEB9471F3D18}"/>
          </ac:spMkLst>
        </pc:spChg>
        <pc:spChg chg="add mod ord">
          <ac:chgData name="Kati Tikenberg" userId="2257b2be-d88e-4d81-9e88-8bc01f91f321" providerId="ADAL" clId="{B2F34310-7659-49DB-A2E6-9F952CF9EDAB}" dt="2022-01-31T18:28:24.623" v="568" actId="1076"/>
          <ac:spMkLst>
            <pc:docMk/>
            <pc:sldMk cId="0" sldId="265"/>
            <ac:spMk id="12" creationId="{6FD8D5FC-6836-41B1-BF79-02269EA50B01}"/>
          </ac:spMkLst>
        </pc:spChg>
        <pc:spChg chg="mod">
          <ac:chgData name="Kati Tikenberg" userId="2257b2be-d88e-4d81-9e88-8bc01f91f321" providerId="ADAL" clId="{B2F34310-7659-49DB-A2E6-9F952CF9EDAB}" dt="2022-01-31T18:25:51.258" v="407" actId="1076"/>
          <ac:spMkLst>
            <pc:docMk/>
            <pc:sldMk cId="0" sldId="265"/>
            <ac:spMk id="200" creationId="{00000000-0000-0000-0000-000000000000}"/>
          </ac:spMkLst>
        </pc:spChg>
        <pc:picChg chg="del">
          <ac:chgData name="Kati Tikenberg" userId="2257b2be-d88e-4d81-9e88-8bc01f91f321" providerId="ADAL" clId="{B2F34310-7659-49DB-A2E6-9F952CF9EDAB}" dt="2022-01-31T18:24:52.569" v="401" actId="478"/>
          <ac:picMkLst>
            <pc:docMk/>
            <pc:sldMk cId="0" sldId="265"/>
            <ac:picMk id="3" creationId="{04142307-21F0-4F57-BDC2-DF8B20F3833D}"/>
          </ac:picMkLst>
        </pc:picChg>
        <pc:picChg chg="mod ord">
          <ac:chgData name="Kati Tikenberg" userId="2257b2be-d88e-4d81-9e88-8bc01f91f321" providerId="ADAL" clId="{B2F34310-7659-49DB-A2E6-9F952CF9EDAB}" dt="2022-01-31T18:27:38.988" v="559" actId="166"/>
          <ac:picMkLst>
            <pc:docMk/>
            <pc:sldMk cId="0" sldId="265"/>
            <ac:picMk id="192" creationId="{00000000-0000-0000-0000-000000000000}"/>
          </ac:picMkLst>
        </pc:picChg>
      </pc:sldChg>
      <pc:sldChg chg="modSp mod">
        <pc:chgData name="Kati Tikenberg" userId="2257b2be-d88e-4d81-9e88-8bc01f91f321" providerId="ADAL" clId="{B2F34310-7659-49DB-A2E6-9F952CF9EDAB}" dt="2022-01-31T16:21:09.668" v="60" actId="20577"/>
        <pc:sldMkLst>
          <pc:docMk/>
          <pc:sldMk cId="0" sldId="266"/>
        </pc:sldMkLst>
        <pc:spChg chg="mod">
          <ac:chgData name="Kati Tikenberg" userId="2257b2be-d88e-4d81-9e88-8bc01f91f321" providerId="ADAL" clId="{B2F34310-7659-49DB-A2E6-9F952CF9EDAB}" dt="2022-01-31T16:20:39.254" v="31" actId="20577"/>
          <ac:spMkLst>
            <pc:docMk/>
            <pc:sldMk cId="0" sldId="266"/>
            <ac:spMk id="146" creationId="{00000000-0000-0000-0000-000000000000}"/>
          </ac:spMkLst>
        </pc:spChg>
        <pc:spChg chg="mod">
          <ac:chgData name="Kati Tikenberg" userId="2257b2be-d88e-4d81-9e88-8bc01f91f321" providerId="ADAL" clId="{B2F34310-7659-49DB-A2E6-9F952CF9EDAB}" dt="2022-01-31T16:21:09.668" v="60" actId="20577"/>
          <ac:spMkLst>
            <pc:docMk/>
            <pc:sldMk cId="0" sldId="266"/>
            <ac:spMk id="147" creationId="{00000000-0000-0000-0000-000000000000}"/>
          </ac:spMkLst>
        </pc:spChg>
      </pc:sldChg>
      <pc:sldChg chg="modSp del mod">
        <pc:chgData name="Kati Tikenberg" userId="2257b2be-d88e-4d81-9e88-8bc01f91f321" providerId="ADAL" clId="{B2F34310-7659-49DB-A2E6-9F952CF9EDAB}" dt="2022-02-01T11:24:23.818" v="604" actId="47"/>
        <pc:sldMkLst>
          <pc:docMk/>
          <pc:sldMk cId="463424493" sldId="269"/>
        </pc:sldMkLst>
        <pc:spChg chg="mod">
          <ac:chgData name="Kati Tikenberg" userId="2257b2be-d88e-4d81-9e88-8bc01f91f321" providerId="ADAL" clId="{B2F34310-7659-49DB-A2E6-9F952CF9EDAB}" dt="2022-01-31T18:24:09.976" v="394" actId="1076"/>
          <ac:spMkLst>
            <pc:docMk/>
            <pc:sldMk cId="463424493" sldId="269"/>
            <ac:spMk id="188" creationId="{00000000-0000-0000-0000-000000000000}"/>
          </ac:spMkLst>
        </pc:spChg>
        <pc:picChg chg="mod">
          <ac:chgData name="Kati Tikenberg" userId="2257b2be-d88e-4d81-9e88-8bc01f91f321" providerId="ADAL" clId="{B2F34310-7659-49DB-A2E6-9F952CF9EDAB}" dt="2022-01-31T18:24:16.555" v="395" actId="1076"/>
          <ac:picMkLst>
            <pc:docMk/>
            <pc:sldMk cId="463424493" sldId="269"/>
            <ac:picMk id="190" creationId="{00000000-0000-0000-0000-000000000000}"/>
          </ac:picMkLst>
        </pc:picChg>
      </pc:sldChg>
      <pc:sldChg chg="modSp del mod">
        <pc:chgData name="Kati Tikenberg" userId="2257b2be-d88e-4d81-9e88-8bc01f91f321" providerId="ADAL" clId="{B2F34310-7659-49DB-A2E6-9F952CF9EDAB}" dt="2022-02-01T11:24:29.145" v="605" actId="47"/>
        <pc:sldMkLst>
          <pc:docMk/>
          <pc:sldMk cId="481914663" sldId="270"/>
        </pc:sldMkLst>
        <pc:spChg chg="mod">
          <ac:chgData name="Kati Tikenberg" userId="2257b2be-d88e-4d81-9e88-8bc01f91f321" providerId="ADAL" clId="{B2F34310-7659-49DB-A2E6-9F952CF9EDAB}" dt="2022-01-31T18:23:53.577" v="391" actId="1076"/>
          <ac:spMkLst>
            <pc:docMk/>
            <pc:sldMk cId="481914663" sldId="270"/>
            <ac:spMk id="188" creationId="{00000000-0000-0000-0000-000000000000}"/>
          </ac:spMkLst>
        </pc:spChg>
        <pc:picChg chg="mod">
          <ac:chgData name="Kati Tikenberg" userId="2257b2be-d88e-4d81-9e88-8bc01f91f321" providerId="ADAL" clId="{B2F34310-7659-49DB-A2E6-9F952CF9EDAB}" dt="2022-01-31T18:23:57.565" v="392" actId="1076"/>
          <ac:picMkLst>
            <pc:docMk/>
            <pc:sldMk cId="481914663" sldId="270"/>
            <ac:picMk id="190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88753"/>
          <c:y val="0.188753"/>
          <c:w val="0.62249299999999996"/>
          <c:h val="0.60999300000000001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83453"/>
            </a:solidFill>
            <a:ln w="12700" cap="flat">
              <a:noFill/>
              <a:miter lim="400000"/>
            </a:ln>
            <a:effectLst>
              <a:outerShdw dist="38100" dir="2700000" algn="tl">
                <a:srgbClr val="000000">
                  <a:alpha val="100000"/>
                </a:srgbClr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F57-49F1-AE74-4E7078B9B5BB}"/>
              </c:ext>
            </c:extLst>
          </c:dPt>
          <c:dPt>
            <c:idx val="1"/>
            <c:bubble3D val="0"/>
            <c:spPr>
              <a:solidFill>
                <a:srgbClr val="4C6F36"/>
              </a:solidFill>
              <a:ln w="12700" cap="flat">
                <a:noFill/>
                <a:miter lim="400000"/>
              </a:ln>
              <a:effectLst>
                <a:outerShdw dist="38100" dir="2700000" algn="tl">
                  <a:srgbClr val="000000">
                    <a:alpha val="10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57-49F1-AE74-4E7078B9B5BB}"/>
              </c:ext>
            </c:extLst>
          </c:dPt>
          <c:dPt>
            <c:idx val="2"/>
            <c:bubble3D val="0"/>
            <c:spPr>
              <a:solidFill>
                <a:srgbClr val="D3C8C1"/>
              </a:solidFill>
              <a:ln w="12700" cap="flat">
                <a:noFill/>
                <a:miter lim="400000"/>
              </a:ln>
              <a:effectLst>
                <a:outerShdw dist="38100" dir="2700000" algn="tl">
                  <a:srgbClr val="000000">
                    <a:alpha val="10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57-49F1-AE74-4E7078B9B5BB}"/>
              </c:ext>
            </c:extLst>
          </c:dPt>
          <c:dPt>
            <c:idx val="3"/>
            <c:bubble3D val="0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dist="38100" dir="2700000" algn="tl">
                  <a:srgbClr val="000000">
                    <a:alpha val="10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57-49F1-AE74-4E7078B9B5BB}"/>
              </c:ext>
            </c:extLst>
          </c:dPt>
          <c:dLbls>
            <c:dLbl>
              <c:idx val="0"/>
              <c:numFmt formatCode="0.##" sourceLinked="0"/>
              <c:spPr/>
              <c:txPr>
                <a:bodyPr/>
                <a:lstStyle/>
                <a:p>
                  <a:pPr>
                    <a:defRPr sz="1330" b="0" i="0" u="none" strike="noStrike">
                      <a:solidFill>
                        <a:srgbClr val="333333"/>
                      </a:solidFill>
                      <a:latin typeface="HurmeGeometricSans2 SemiBold"/>
                    </a:defRPr>
                  </a:pPr>
                  <a:endParaRPr lang="en-E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F57-49F1-AE74-4E7078B9B5BB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330" b="0" i="0" u="none" strike="noStrike">
                      <a:solidFill>
                        <a:srgbClr val="90713A"/>
                      </a:solidFill>
                      <a:latin typeface="HurmeGeometricSans2 SemiBold"/>
                    </a:defRPr>
                  </a:pPr>
                  <a:endParaRPr lang="en-E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7-49F1-AE74-4E7078B9B5BB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330" b="1" i="0" u="none" strike="noStrike">
                      <a:solidFill>
                        <a:srgbClr val="000000"/>
                      </a:solidFill>
                      <a:latin typeface="Calibri"/>
                    </a:defRPr>
                  </a:pPr>
                  <a:endParaRPr lang="en-E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57-49F1-AE74-4E7078B9B5BB}"/>
                </c:ext>
              </c:extLst>
            </c:dLbl>
            <c:dLbl>
              <c:idx val="3"/>
              <c:numFmt formatCode="0.#" sourceLinked="0"/>
              <c:spPr/>
              <c:txPr>
                <a:bodyPr/>
                <a:lstStyle/>
                <a:p>
                  <a:pPr>
                    <a:defRPr sz="1330" b="1" i="0" u="none" strike="noStrike">
                      <a:solidFill>
                        <a:srgbClr val="000000"/>
                      </a:solidFill>
                      <a:latin typeface="Calibri"/>
                    </a:defRPr>
                  </a:pPr>
                  <a:endParaRPr lang="en-E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F57-49F1-AE74-4E7078B9B5BB}"/>
                </c:ext>
              </c:extLst>
            </c:dLbl>
            <c:numFmt formatCode="0.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30" b="0" i="0" u="none" strike="noStrike">
                    <a:solidFill>
                      <a:srgbClr val="333333"/>
                    </a:solidFill>
                    <a:latin typeface="HurmeGeometricSans2 SemiBold"/>
                  </a:defRPr>
                </a:pPr>
                <a:endParaRPr lang="en-E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>
                  <a:solidFill>
                    <a:srgbClr val="4C6F36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57-49F1-AE74-4E7078B9B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88753"/>
          <c:y val="0.188753"/>
          <c:w val="0.62249299999999996"/>
          <c:h val="0.60999300000000001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83453"/>
            </a:solidFill>
            <a:ln w="12700" cap="flat">
              <a:noFill/>
              <a:miter lim="400000"/>
            </a:ln>
            <a:effectLst>
              <a:outerShdw dist="38100" dir="2700000" algn="tl">
                <a:srgbClr val="000000">
                  <a:alpha val="100000"/>
                </a:srgbClr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F57-49F1-AE74-4E7078B9B5BB}"/>
              </c:ext>
            </c:extLst>
          </c:dPt>
          <c:dPt>
            <c:idx val="1"/>
            <c:bubble3D val="0"/>
            <c:spPr>
              <a:solidFill>
                <a:srgbClr val="4C6F36"/>
              </a:solidFill>
              <a:ln w="12700" cap="flat">
                <a:noFill/>
                <a:miter lim="400000"/>
              </a:ln>
              <a:effectLst>
                <a:outerShdw dist="38100" dir="2700000" algn="tl">
                  <a:srgbClr val="000000">
                    <a:alpha val="10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57-49F1-AE74-4E7078B9B5BB}"/>
              </c:ext>
            </c:extLst>
          </c:dPt>
          <c:dPt>
            <c:idx val="2"/>
            <c:bubble3D val="0"/>
            <c:spPr>
              <a:solidFill>
                <a:srgbClr val="D3C8C1"/>
              </a:solidFill>
              <a:ln w="12700" cap="flat">
                <a:noFill/>
                <a:miter lim="400000"/>
              </a:ln>
              <a:effectLst>
                <a:outerShdw dist="38100" dir="2700000" algn="tl">
                  <a:srgbClr val="000000">
                    <a:alpha val="10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57-49F1-AE74-4E7078B9B5BB}"/>
              </c:ext>
            </c:extLst>
          </c:dPt>
          <c:dPt>
            <c:idx val="3"/>
            <c:bubble3D val="0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dist="38100" dir="2700000" algn="tl">
                  <a:srgbClr val="000000">
                    <a:alpha val="10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57-49F1-AE74-4E7078B9B5BB}"/>
              </c:ext>
            </c:extLst>
          </c:dPt>
          <c:dLbls>
            <c:dLbl>
              <c:idx val="0"/>
              <c:numFmt formatCode="0.##" sourceLinked="0"/>
              <c:spPr/>
              <c:txPr>
                <a:bodyPr/>
                <a:lstStyle/>
                <a:p>
                  <a:pPr>
                    <a:defRPr sz="1330" b="0" i="0" u="none" strike="noStrike">
                      <a:solidFill>
                        <a:srgbClr val="333333"/>
                      </a:solidFill>
                      <a:latin typeface="HurmeGeometricSans2 SemiBold"/>
                    </a:defRPr>
                  </a:pPr>
                  <a:endParaRPr lang="en-E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F57-49F1-AE74-4E7078B9B5BB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330" b="0" i="0" u="none" strike="noStrike">
                      <a:solidFill>
                        <a:srgbClr val="90713A"/>
                      </a:solidFill>
                      <a:latin typeface="HurmeGeometricSans2 SemiBold"/>
                    </a:defRPr>
                  </a:pPr>
                  <a:endParaRPr lang="en-E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7-49F1-AE74-4E7078B9B5BB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330" b="1" i="0" u="none" strike="noStrike">
                      <a:solidFill>
                        <a:srgbClr val="000000"/>
                      </a:solidFill>
                      <a:latin typeface="Calibri"/>
                    </a:defRPr>
                  </a:pPr>
                  <a:endParaRPr lang="en-E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57-49F1-AE74-4E7078B9B5BB}"/>
                </c:ext>
              </c:extLst>
            </c:dLbl>
            <c:dLbl>
              <c:idx val="3"/>
              <c:numFmt formatCode="0.#" sourceLinked="0"/>
              <c:spPr/>
              <c:txPr>
                <a:bodyPr/>
                <a:lstStyle/>
                <a:p>
                  <a:pPr>
                    <a:defRPr sz="1330" b="1" i="0" u="none" strike="noStrike">
                      <a:solidFill>
                        <a:srgbClr val="000000"/>
                      </a:solidFill>
                      <a:latin typeface="Calibri"/>
                    </a:defRPr>
                  </a:pPr>
                  <a:endParaRPr lang="en-E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F57-49F1-AE74-4E7078B9B5BB}"/>
                </c:ext>
              </c:extLst>
            </c:dLbl>
            <c:numFmt formatCode="0.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30" b="0" i="0" u="none" strike="noStrike">
                    <a:solidFill>
                      <a:srgbClr val="333333"/>
                    </a:solidFill>
                    <a:latin typeface="HurmeGeometricSans2 SemiBold"/>
                  </a:defRPr>
                </a:pPr>
                <a:endParaRPr lang="en-E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>
                  <a:solidFill>
                    <a:srgbClr val="4C6F36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57-49F1-AE74-4E7078B9B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3"/>
          <p:cNvSpPr txBox="1"/>
          <p:nvPr/>
        </p:nvSpPr>
        <p:spPr>
          <a:xfrm>
            <a:off x="883919" y="4084637"/>
            <a:ext cx="4159886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D3C8C1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image comes here</a:t>
            </a:r>
          </a:p>
          <a:p>
            <a:pPr>
              <a:defRPr>
                <a:solidFill>
                  <a:srgbClr val="D3C8C1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image comes here</a:t>
            </a:r>
          </a:p>
          <a:p>
            <a:pPr>
              <a:defRPr>
                <a:solidFill>
                  <a:srgbClr val="D3C8C1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image comes here</a:t>
            </a:r>
          </a:p>
        </p:txBody>
      </p:sp>
      <p:pic>
        <p:nvPicPr>
          <p:cNvPr id="10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72702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D3C8C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traight Connector 5"/>
          <p:cNvSpPr/>
          <p:nvPr/>
        </p:nvSpPr>
        <p:spPr>
          <a:xfrm flipH="1">
            <a:off x="5818187" y="365124"/>
            <a:ext cx="1" cy="5811839"/>
          </a:xfrm>
          <a:prstGeom prst="line">
            <a:avLst/>
          </a:prstGeom>
          <a:ln w="25400">
            <a:solidFill>
              <a:srgbClr val="4C6F3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607728" cy="79248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187440" y="365125"/>
            <a:ext cx="5166360" cy="581183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91331" y="1426369"/>
            <a:ext cx="4656185" cy="230743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91331" y="4052094"/>
            <a:ext cx="4656185" cy="21248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bg>
      <p:bgPr>
        <a:solidFill>
          <a:srgbClr val="383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83137"/>
            <a:ext cx="9144000" cy="145891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02803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gradFill flip="none" rotWithShape="1">
          <a:gsLst>
            <a:gs pos="0">
              <a:srgbClr val="504D69"/>
            </a:gs>
            <a:gs pos="33000">
              <a:srgbClr val="383453"/>
            </a:gs>
            <a:gs pos="83000">
              <a:srgbClr val="383453"/>
            </a:gs>
            <a:gs pos="100000">
              <a:srgbClr val="38345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775" y="1449387"/>
            <a:ext cx="4410075" cy="340518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12859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bg>
      <p:bgPr>
        <a:gradFill flip="none" rotWithShape="1">
          <a:gsLst>
            <a:gs pos="0">
              <a:srgbClr val="FBFBFB"/>
            </a:gs>
            <a:gs pos="50000">
              <a:srgbClr val="D3C8C1"/>
            </a:gs>
            <a:gs pos="75000">
              <a:srgbClr val="D3C8C1"/>
            </a:gs>
            <a:gs pos="91000">
              <a:srgbClr val="D3C8C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4899025"/>
            <a:ext cx="9144001" cy="145732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518744" y="1719894"/>
            <a:ext cx="9144001" cy="1573541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293433"/>
            <a:ext cx="9144000" cy="98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27315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383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83137"/>
            <a:ext cx="9144000" cy="145891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518744" y="1719894"/>
            <a:ext cx="9144001" cy="15735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35548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39977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27627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traight Connector 4"/>
          <p:cNvSpPr/>
          <p:nvPr/>
        </p:nvSpPr>
        <p:spPr>
          <a:xfrm flipH="1">
            <a:off x="5818187" y="365124"/>
            <a:ext cx="1" cy="5811839"/>
          </a:xfrm>
          <a:prstGeom prst="line">
            <a:avLst/>
          </a:prstGeom>
          <a:ln w="25400">
            <a:solidFill>
              <a:srgbClr val="4C6F3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72702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472702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>
              <a:buFontTx/>
              <a:defRPr>
                <a:solidFill>
                  <a:srgbClr val="000000"/>
                </a:solidFill>
              </a:defRPr>
            </a:lvl2pPr>
            <a:lvl3pPr>
              <a:buFontTx/>
              <a:defRPr>
                <a:solidFill>
                  <a:srgbClr val="000000"/>
                </a:solidFill>
              </a:defRPr>
            </a:lvl3pPr>
            <a:lvl4pPr>
              <a:buFontTx/>
              <a:defRPr>
                <a:solidFill>
                  <a:srgbClr val="000000"/>
                </a:solidFill>
              </a:defRPr>
            </a:lvl4pPr>
            <a:lvl5pPr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5618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gradFill flip="none" rotWithShape="1">
          <a:gsLst>
            <a:gs pos="0">
              <a:srgbClr val="504D69"/>
            </a:gs>
            <a:gs pos="33000">
              <a:srgbClr val="383453"/>
            </a:gs>
            <a:gs pos="83000">
              <a:srgbClr val="383453"/>
            </a:gs>
            <a:gs pos="100000">
              <a:srgbClr val="38345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775" y="1449387"/>
            <a:ext cx="4410075" cy="340518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2D Donut Chart"/>
          <p:cNvGraphicFramePr/>
          <p:nvPr/>
        </p:nvGraphicFramePr>
        <p:xfrm>
          <a:off x="4490264" y="458633"/>
          <a:ext cx="3513307" cy="351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8" name="TextBox 3"/>
          <p:cNvSpPr txBox="1"/>
          <p:nvPr/>
        </p:nvSpPr>
        <p:spPr>
          <a:xfrm>
            <a:off x="883919" y="4084637"/>
            <a:ext cx="3451861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4C6F36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chart comes here</a:t>
            </a:r>
          </a:p>
          <a:p>
            <a:pPr>
              <a:defRPr>
                <a:solidFill>
                  <a:srgbClr val="4C6F36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chart comes here</a:t>
            </a:r>
          </a:p>
          <a:p>
            <a:pPr>
              <a:defRPr>
                <a:solidFill>
                  <a:srgbClr val="4C6F36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chart comes here</a:t>
            </a:r>
          </a:p>
        </p:txBody>
      </p:sp>
      <p:pic>
        <p:nvPicPr>
          <p:cNvPr id="79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38200" y="792480"/>
            <a:ext cx="3542863" cy="8982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727030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"/>
          <p:cNvSpPr txBox="1"/>
          <p:nvPr/>
        </p:nvSpPr>
        <p:spPr>
          <a:xfrm>
            <a:off x="883919" y="4084637"/>
            <a:ext cx="4159886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4C6F36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image comes here</a:t>
            </a:r>
          </a:p>
          <a:p>
            <a:pPr>
              <a:defRPr>
                <a:solidFill>
                  <a:srgbClr val="4C6F36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image comes here</a:t>
            </a:r>
          </a:p>
          <a:p>
            <a:pPr>
              <a:defRPr>
                <a:solidFill>
                  <a:srgbClr val="4C6F36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image comes here</a:t>
            </a:r>
          </a:p>
        </p:txBody>
      </p:sp>
      <p:pic>
        <p:nvPicPr>
          <p:cNvPr id="8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72702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1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61190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3"/>
          <p:cNvSpPr txBox="1"/>
          <p:nvPr/>
        </p:nvSpPr>
        <p:spPr>
          <a:xfrm>
            <a:off x="883919" y="4084637"/>
            <a:ext cx="4159886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D3C8C1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image comes here</a:t>
            </a:r>
          </a:p>
          <a:p>
            <a:pPr>
              <a:defRPr>
                <a:solidFill>
                  <a:srgbClr val="D3C8C1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image comes here</a:t>
            </a:r>
          </a:p>
          <a:p>
            <a:pPr>
              <a:defRPr>
                <a:solidFill>
                  <a:srgbClr val="D3C8C1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image comes here</a:t>
            </a:r>
          </a:p>
        </p:txBody>
      </p:sp>
      <p:pic>
        <p:nvPicPr>
          <p:cNvPr id="10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72702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D3C8C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05823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traight Connector 5"/>
          <p:cNvSpPr/>
          <p:nvPr/>
        </p:nvSpPr>
        <p:spPr>
          <a:xfrm flipH="1">
            <a:off x="5818187" y="365124"/>
            <a:ext cx="1" cy="5811839"/>
          </a:xfrm>
          <a:prstGeom prst="line">
            <a:avLst/>
          </a:prstGeom>
          <a:ln w="25400">
            <a:solidFill>
              <a:srgbClr val="4C6F3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607728" cy="79248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187440" y="365125"/>
            <a:ext cx="5166360" cy="581183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91331" y="1426369"/>
            <a:ext cx="4656185" cy="230743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91331" y="4052094"/>
            <a:ext cx="4656185" cy="21248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42540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bg>
      <p:bgPr>
        <a:solidFill>
          <a:srgbClr val="383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83137"/>
            <a:ext cx="9144000" cy="145891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3346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Slide">
    <p:bg>
      <p:bgPr>
        <a:solidFill>
          <a:srgbClr val="D3C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4899025"/>
            <a:ext cx="9144001" cy="1457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1518744" y="1719894"/>
            <a:ext cx="9144001" cy="15735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5629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bg>
      <p:bgPr>
        <a:gradFill flip="none" rotWithShape="1">
          <a:gsLst>
            <a:gs pos="0">
              <a:srgbClr val="FBFBFB"/>
            </a:gs>
            <a:gs pos="50000">
              <a:srgbClr val="D3C8C1"/>
            </a:gs>
            <a:gs pos="75000">
              <a:srgbClr val="D3C8C1"/>
            </a:gs>
            <a:gs pos="91000">
              <a:srgbClr val="D3C8C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4899025"/>
            <a:ext cx="9144001" cy="145732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518744" y="1719894"/>
            <a:ext cx="9144001" cy="1573541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293433"/>
            <a:ext cx="9144000" cy="98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383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83137"/>
            <a:ext cx="9144000" cy="145891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518744" y="1719894"/>
            <a:ext cx="9144001" cy="15735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traight Connector 4"/>
          <p:cNvSpPr/>
          <p:nvPr/>
        </p:nvSpPr>
        <p:spPr>
          <a:xfrm flipH="1">
            <a:off x="5818187" y="365124"/>
            <a:ext cx="1" cy="5811839"/>
          </a:xfrm>
          <a:prstGeom prst="line">
            <a:avLst/>
          </a:prstGeom>
          <a:ln w="25400">
            <a:solidFill>
              <a:srgbClr val="4C6F3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72702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472702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>
              <a:buFontTx/>
              <a:defRPr>
                <a:solidFill>
                  <a:srgbClr val="000000"/>
                </a:solidFill>
              </a:defRPr>
            </a:lvl2pPr>
            <a:lvl3pPr>
              <a:buFontTx/>
              <a:defRPr>
                <a:solidFill>
                  <a:srgbClr val="000000"/>
                </a:solidFill>
              </a:defRPr>
            </a:lvl3pPr>
            <a:lvl4pPr>
              <a:buFontTx/>
              <a:defRPr>
                <a:solidFill>
                  <a:srgbClr val="000000"/>
                </a:solidFill>
              </a:defRPr>
            </a:lvl4pPr>
            <a:lvl5pPr>
              <a:buFontTx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2D Donut Chart"/>
          <p:cNvGraphicFramePr/>
          <p:nvPr/>
        </p:nvGraphicFramePr>
        <p:xfrm>
          <a:off x="4490264" y="458633"/>
          <a:ext cx="3513307" cy="351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8" name="TextBox 3"/>
          <p:cNvSpPr txBox="1"/>
          <p:nvPr/>
        </p:nvSpPr>
        <p:spPr>
          <a:xfrm>
            <a:off x="883919" y="4084637"/>
            <a:ext cx="3451861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4C6F36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chart comes here</a:t>
            </a:r>
          </a:p>
          <a:p>
            <a:pPr>
              <a:defRPr>
                <a:solidFill>
                  <a:srgbClr val="4C6F36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chart comes here</a:t>
            </a:r>
          </a:p>
          <a:p>
            <a:pPr>
              <a:defRPr>
                <a:solidFill>
                  <a:srgbClr val="4C6F36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chart comes here</a:t>
            </a:r>
          </a:p>
        </p:txBody>
      </p:sp>
      <p:pic>
        <p:nvPicPr>
          <p:cNvPr id="79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38200" y="792480"/>
            <a:ext cx="3542863" cy="8982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3"/>
          <p:cNvSpPr txBox="1"/>
          <p:nvPr/>
        </p:nvSpPr>
        <p:spPr>
          <a:xfrm>
            <a:off x="883919" y="4084637"/>
            <a:ext cx="4159886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4C6F36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image comes here</a:t>
            </a:r>
          </a:p>
          <a:p>
            <a:pPr>
              <a:defRPr>
                <a:solidFill>
                  <a:srgbClr val="4C6F36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image comes here</a:t>
            </a:r>
          </a:p>
          <a:p>
            <a:pPr>
              <a:defRPr>
                <a:solidFill>
                  <a:srgbClr val="4C6F36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t>Description of image comes here</a:t>
            </a:r>
          </a:p>
        </p:txBody>
      </p:sp>
      <p:pic>
        <p:nvPicPr>
          <p:cNvPr id="8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6237287"/>
            <a:ext cx="619126" cy="341313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72702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1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9F5"/>
            </a:gs>
            <a:gs pos="74000">
              <a:srgbClr val="D3C8C1"/>
            </a:gs>
            <a:gs pos="83000">
              <a:srgbClr val="D3C8C1"/>
            </a:gs>
            <a:gs pos="100000">
              <a:srgbClr val="D3C8C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2062" y="1458912"/>
            <a:ext cx="4395788" cy="33956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1pPr>
      <a:lvl2pPr marL="914400" marR="0" indent="-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2pPr>
      <a:lvl3pPr marL="1143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9F5"/>
            </a:gs>
            <a:gs pos="74000">
              <a:srgbClr val="D3C8C1"/>
            </a:gs>
            <a:gs pos="83000">
              <a:srgbClr val="D3C8C1"/>
            </a:gs>
            <a:gs pos="100000">
              <a:srgbClr val="D3C8C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02062" y="1458912"/>
            <a:ext cx="4395788" cy="33956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74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383453"/>
          </a:solidFill>
          <a:uFillTx/>
          <a:latin typeface="Hurme Geometric Sans 4 SemiBold"/>
          <a:ea typeface="Hurme Geometric Sans 4 SemiBold"/>
          <a:cs typeface="Hurme Geometric Sans 4 SemiBold"/>
          <a:sym typeface="Hurme Geometric Sans 4 Semi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1pPr>
      <a:lvl2pPr marL="914400" marR="0" indent="-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2pPr>
      <a:lvl3pPr marL="1143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C6F36"/>
          </a:solidFill>
          <a:uFillTx/>
          <a:latin typeface="HurmeGeometricSans2 Regular"/>
          <a:ea typeface="HurmeGeometricSans2 Regular"/>
          <a:cs typeface="HurmeGeometricSans2 Regular"/>
          <a:sym typeface="HurmeGeometricSans2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aeternum.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/>
          <p:nvPr/>
        </p:nvSpPr>
        <p:spPr>
          <a:xfrm>
            <a:off x="342881" y="2149601"/>
            <a:ext cx="11506238" cy="2527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>
                <a:solidFill>
                  <a:srgbClr val="4C6F36"/>
                </a:solidFill>
                <a:latin typeface="HurmeGeometricSans4 Bold"/>
                <a:ea typeface="HurmeGeometricSans4 Bold"/>
                <a:cs typeface="HurmeGeometricSans4 Bold"/>
                <a:sym typeface="HurmeGeometricSans4 Bold"/>
              </a:defRPr>
            </a:pPr>
            <a:r>
              <a:rPr kumimoji="0" sz="5300" b="0" i="0" u="none" strike="noStrike" kern="0" cap="none" spc="0" normalizeH="0" baseline="0" noProof="0" dirty="0">
                <a:ln>
                  <a:noFill/>
                </a:ln>
                <a:solidFill>
                  <a:srgbClr val="4C6F36"/>
                </a:solidFill>
                <a:effectLst/>
                <a:uLnTx/>
                <a:uFillTx/>
                <a:latin typeface="HurmeGeometricSans4 Bold"/>
                <a:sym typeface="HurmeGeometricSans4 Bold"/>
              </a:rPr>
              <a:t>O </a:t>
            </a:r>
            <a:r>
              <a:rPr lang="en-US" sz="5300" dirty="0" err="1">
                <a:solidFill>
                  <a:srgbClr val="403B65"/>
                </a:solidFill>
                <a:uFill>
                  <a:solidFill>
                    <a:srgbClr val="403B65"/>
                  </a:solidFill>
                </a:uFill>
                <a:latin typeface="HurmeGeometricSans4 Bold"/>
                <a:sym typeface="HurmeGeometricSans4 Bold"/>
              </a:rPr>
              <a:t>Juhtimine</a:t>
            </a:r>
            <a:r>
              <a:rPr lang="en-US" sz="5300" dirty="0">
                <a:solidFill>
                  <a:srgbClr val="403B65"/>
                </a:solidFill>
                <a:uFill>
                  <a:solidFill>
                    <a:srgbClr val="403B65"/>
                  </a:solidFill>
                </a:uFill>
                <a:latin typeface="HurmeGeometricSans4 Bold"/>
                <a:sym typeface="HurmeGeometricSans4 Bold"/>
              </a:rPr>
              <a:t> ja </a:t>
            </a:r>
            <a:r>
              <a:rPr lang="en-US" sz="5300" dirty="0" err="1">
                <a:solidFill>
                  <a:srgbClr val="403B65"/>
                </a:solidFill>
                <a:uFill>
                  <a:solidFill>
                    <a:srgbClr val="403B65"/>
                  </a:solidFill>
                </a:uFill>
                <a:latin typeface="HurmeGeometricSans4 Bold"/>
                <a:sym typeface="HurmeGeometricSans4 Bold"/>
              </a:rPr>
              <a:t>põlvkondlikud</a:t>
            </a:r>
            <a:r>
              <a:rPr lang="en-US" sz="5300" dirty="0">
                <a:solidFill>
                  <a:srgbClr val="403B65"/>
                </a:solidFill>
                <a:uFill>
                  <a:solidFill>
                    <a:srgbClr val="403B65"/>
                  </a:solidFill>
                </a:uFill>
                <a:latin typeface="HurmeGeometricSans4 Bold"/>
                <a:sym typeface="HurmeGeometricSans4 Bold"/>
              </a:rPr>
              <a:t> </a:t>
            </a:r>
            <a:r>
              <a:rPr lang="en-US" sz="5300" dirty="0" err="1">
                <a:solidFill>
                  <a:srgbClr val="403B65"/>
                </a:solidFill>
                <a:uFill>
                  <a:solidFill>
                    <a:srgbClr val="403B65"/>
                  </a:solidFill>
                </a:uFill>
                <a:latin typeface="HurmeGeometricSans4 Bold"/>
                <a:sym typeface="HurmeGeometricSans4 Bold"/>
              </a:rPr>
              <a:t>eripärad</a:t>
            </a:r>
            <a:r>
              <a:rPr kumimoji="0" sz="5300" b="0" i="0" u="none" strike="noStrike" kern="0" cap="none" spc="0" normalizeH="0" baseline="0" noProof="0" dirty="0">
                <a:ln>
                  <a:noFill/>
                </a:ln>
                <a:solidFill>
                  <a:srgbClr val="403B65"/>
                </a:solidFill>
                <a:effectLst/>
                <a:uLnTx/>
                <a:uFill>
                  <a:solidFill>
                    <a:srgbClr val="403B65"/>
                  </a:solidFill>
                </a:uFill>
                <a:latin typeface="HurmeGeometricSans4 Bold"/>
                <a:sym typeface="HurmeGeometricSans4 Bold"/>
              </a:rPr>
              <a:t> </a:t>
            </a:r>
            <a:r>
              <a:rPr kumimoji="0" sz="5300" b="0" i="0" u="none" strike="noStrike" kern="0" cap="none" spc="0" normalizeH="0" baseline="0" noProof="0" dirty="0">
                <a:ln>
                  <a:noFill/>
                </a:ln>
                <a:solidFill>
                  <a:srgbClr val="4C6F36"/>
                </a:solidFill>
                <a:effectLst/>
                <a:uLnTx/>
                <a:uFillTx/>
                <a:latin typeface="HurmeGeometricSans4 Bold"/>
                <a:sym typeface="HurmeGeometricSans4 Bold"/>
              </a:rPr>
              <a:t>O </a:t>
            </a:r>
            <a:endParaRPr kumimoji="0" lang="en-US" sz="5300" b="0" i="0" u="none" strike="noStrike" kern="0" cap="none" spc="0" normalizeH="0" baseline="0" noProof="0" dirty="0">
              <a:ln>
                <a:noFill/>
              </a:ln>
              <a:solidFill>
                <a:srgbClr val="4C6F36"/>
              </a:solidFill>
              <a:effectLst/>
              <a:uLnTx/>
              <a:uFillTx/>
              <a:latin typeface="HurmeGeometricSans4 Bold"/>
              <a:sym typeface="HurmeGeometricSans4 Bold"/>
            </a:endParaRPr>
          </a:p>
          <a:p>
            <a:pPr marL="0" marR="0" lvl="0" indent="0" algn="ctr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>
                <a:solidFill>
                  <a:srgbClr val="4C6F36"/>
                </a:solidFill>
                <a:latin typeface="HurmeGeometricSans4 Bold"/>
                <a:ea typeface="HurmeGeometricSans4 Bold"/>
                <a:cs typeface="HurmeGeometricSans4 Bold"/>
                <a:sym typeface="HurmeGeometricSans4 Bold"/>
              </a:defRPr>
            </a:pPr>
            <a:r>
              <a: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rgbClr val="4C6F36"/>
                </a:solidFill>
                <a:effectLst/>
                <a:uLnTx/>
                <a:uFillTx/>
                <a:latin typeface="HurmeGeometricSans4 Bold"/>
                <a:sym typeface="HurmeGeometricSans4 Bold"/>
              </a:rPr>
              <a:t>Kati Tikenberg</a:t>
            </a:r>
            <a:endParaRPr kumimoji="0" sz="5300" b="0" i="0" u="none" strike="noStrike" kern="0" cap="none" spc="0" normalizeH="0" baseline="0" noProof="0" dirty="0">
              <a:ln>
                <a:noFill/>
              </a:ln>
              <a:solidFill>
                <a:srgbClr val="4C6F36"/>
              </a:solidFill>
              <a:effectLst/>
              <a:uLnTx/>
              <a:uFillTx/>
              <a:latin typeface="HurmeGeometricSans4 Bold"/>
              <a:sym typeface="HurmeGeometricSans4 Bold"/>
            </a:endParaRPr>
          </a:p>
          <a:p>
            <a:pPr marL="0" marR="0" lvl="0" indent="0" algn="ctr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solidFill>
                  <a:srgbClr val="4C6F36"/>
                </a:solidFill>
                <a:latin typeface="HurmeGeometricSans4 Bold"/>
                <a:ea typeface="HurmeGeometricSans4 Bold"/>
                <a:cs typeface="HurmeGeometricSans4 Bold"/>
                <a:sym typeface="HurmeGeometricSans4 Bold"/>
              </a:defRPr>
            </a:pPr>
            <a:r>
              <a:rPr kumimoji="0" sz="4400" b="0" i="0" u="none" strike="noStrike" kern="0" cap="none" spc="0" normalizeH="0" baseline="0" noProof="0" dirty="0">
                <a:ln>
                  <a:noFill/>
                </a:ln>
                <a:solidFill>
                  <a:srgbClr val="4C6F36"/>
                </a:solidFill>
                <a:effectLst/>
                <a:uLnTx/>
                <a:uFillTx/>
                <a:latin typeface="HurmeGeometricSans4 Bold"/>
                <a:sym typeface="HurmeGeometricSans4 Bold"/>
              </a:rPr>
              <a:t> </a:t>
            </a:r>
          </a:p>
        </p:txBody>
      </p:sp>
      <p:sp>
        <p:nvSpPr>
          <p:cNvPr id="144" name="Title 1"/>
          <p:cNvSpPr txBox="1"/>
          <p:nvPr/>
        </p:nvSpPr>
        <p:spPr>
          <a:xfrm>
            <a:off x="342881" y="661370"/>
            <a:ext cx="11506238" cy="743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2500" lnSpcReduction="10000"/>
          </a:bodyPr>
          <a:lstStyle>
            <a:lvl1pPr algn="ctr">
              <a:lnSpc>
                <a:spcPct val="120000"/>
              </a:lnSpc>
              <a:defRPr sz="4200" cap="small">
                <a:solidFill>
                  <a:srgbClr val="4F7636"/>
                </a:solidFill>
                <a:uFill>
                  <a:solidFill>
                    <a:srgbClr val="403B65"/>
                  </a:solidFill>
                </a:uFill>
                <a:latin typeface="HurmeGeometricSans4 Bold"/>
                <a:ea typeface="HurmeGeometricSans4 Bold"/>
                <a:cs typeface="HurmeGeometricSans4 Bold"/>
                <a:sym typeface="HurmeGeometricSans4 Bold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none">
                <a:solidFill>
                  <a:srgbClr val="4C6F36"/>
                </a:solidFill>
                <a:uFillTx/>
              </a:defRPr>
            </a:pPr>
            <a:r>
              <a:rPr lang="en-US" cap="none" dirty="0">
                <a:solidFill>
                  <a:srgbClr val="4C6F36"/>
                </a:solidFill>
                <a:uFillTx/>
              </a:rPr>
              <a:t>LINNADE JA VALDADE PÄEV</a:t>
            </a:r>
            <a:endParaRPr kumimoji="0" sz="4200" b="0" i="0" u="none" strike="noStrike" kern="0" cap="small" spc="0" normalizeH="0" baseline="0" noProof="0" dirty="0">
              <a:ln>
                <a:noFill/>
              </a:ln>
              <a:solidFill>
                <a:srgbClr val="4F7636"/>
              </a:solidFill>
              <a:effectLst/>
              <a:uLnTx/>
              <a:uFill>
                <a:solidFill>
                  <a:srgbClr val="403B65"/>
                </a:solidFill>
              </a:uFill>
              <a:latin typeface="HurmeGeometricSans4 Bold"/>
              <a:sym typeface="HurmeGeometricSans4 Bold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HAT IS A GENERATION?"/>
          <p:cNvSpPr txBox="1">
            <a:spLocks noGrp="1"/>
          </p:cNvSpPr>
          <p:nvPr>
            <p:ph type="title"/>
          </p:nvPr>
        </p:nvSpPr>
        <p:spPr>
          <a:xfrm>
            <a:off x="1482903" y="4006332"/>
            <a:ext cx="9226193" cy="28516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7200" dirty="0"/>
              <a:t>MIKS SEE OLULINE ON</a:t>
            </a:r>
            <a:r>
              <a:rPr sz="7200" dirty="0"/>
              <a:t>?</a:t>
            </a:r>
          </a:p>
        </p:txBody>
      </p:sp>
      <p:pic>
        <p:nvPicPr>
          <p:cNvPr id="15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142" y="225875"/>
            <a:ext cx="1900610" cy="1604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Cartoon two men or businessmen with question vector image on VectorStock.jpg" descr="Cartoon two men or businessmen with question vector image on VectorStock.jpg">
            <a:extLst>
              <a:ext uri="{FF2B5EF4-FFF2-40B4-BE49-F238E27FC236}">
                <a16:creationId xmlns:a16="http://schemas.microsoft.com/office/drawing/2014/main" id="{63EAB587-1FD5-4CE3-8803-DBEDB73CA9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534"/>
          <a:stretch>
            <a:fillRect/>
          </a:stretch>
        </p:blipFill>
        <p:spPr>
          <a:xfrm>
            <a:off x="563953" y="452064"/>
            <a:ext cx="2896878" cy="32179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18043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HAT IS A GENERATION?"/>
          <p:cNvSpPr txBox="1">
            <a:spLocks noGrp="1"/>
          </p:cNvSpPr>
          <p:nvPr>
            <p:ph type="title"/>
          </p:nvPr>
        </p:nvSpPr>
        <p:spPr>
          <a:xfrm>
            <a:off x="876728" y="551646"/>
            <a:ext cx="6727839" cy="28516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7200" dirty="0"/>
              <a:t>VÄÄRTUSED?</a:t>
            </a:r>
            <a:endParaRPr sz="7200" dirty="0"/>
          </a:p>
        </p:txBody>
      </p:sp>
      <p:pic>
        <p:nvPicPr>
          <p:cNvPr id="15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142" y="225875"/>
            <a:ext cx="1900610" cy="160406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WHAT IS A GENERATION?">
            <a:extLst>
              <a:ext uri="{FF2B5EF4-FFF2-40B4-BE49-F238E27FC236}">
                <a16:creationId xmlns:a16="http://schemas.microsoft.com/office/drawing/2014/main" id="{7D1DAB76-1091-45FC-AEA4-39ED48762C5A}"/>
              </a:ext>
            </a:extLst>
          </p:cNvPr>
          <p:cNvSpPr txBox="1">
            <a:spLocks/>
          </p:cNvSpPr>
          <p:nvPr/>
        </p:nvSpPr>
        <p:spPr>
          <a:xfrm>
            <a:off x="3275635" y="3496371"/>
            <a:ext cx="9476309" cy="2851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383453"/>
                </a:solidFill>
                <a:uFillTx/>
                <a:latin typeface="Hurme Geometric Sans 4 SemiBold"/>
                <a:ea typeface="Hurme Geometric Sans 4 SemiBold"/>
                <a:cs typeface="Hurme Geometric Sans 4 SemiBold"/>
                <a:sym typeface="Hurme Geometric Sans 4 Semi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383453"/>
                </a:solidFill>
                <a:uFillTx/>
                <a:latin typeface="Hurme Geometric Sans 4 SemiBold"/>
                <a:ea typeface="Hurme Geometric Sans 4 SemiBold"/>
                <a:cs typeface="Hurme Geometric Sans 4 SemiBold"/>
                <a:sym typeface="Hurme Geometric Sans 4 SemiBold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383453"/>
                </a:solidFill>
                <a:uFillTx/>
                <a:latin typeface="Hurme Geometric Sans 4 SemiBold"/>
                <a:ea typeface="Hurme Geometric Sans 4 SemiBold"/>
                <a:cs typeface="Hurme Geometric Sans 4 SemiBold"/>
                <a:sym typeface="Hurme Geometric Sans 4 SemiBold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383453"/>
                </a:solidFill>
                <a:uFillTx/>
                <a:latin typeface="Hurme Geometric Sans 4 SemiBold"/>
                <a:ea typeface="Hurme Geometric Sans 4 SemiBold"/>
                <a:cs typeface="Hurme Geometric Sans 4 SemiBold"/>
                <a:sym typeface="Hurme Geometric Sans 4 SemiBold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383453"/>
                </a:solidFill>
                <a:uFillTx/>
                <a:latin typeface="Hurme Geometric Sans 4 SemiBold"/>
                <a:ea typeface="Hurme Geometric Sans 4 SemiBold"/>
                <a:cs typeface="Hurme Geometric Sans 4 SemiBold"/>
                <a:sym typeface="Hurme Geometric Sans 4 SemiBold"/>
              </a:defRPr>
            </a:lvl5pPr>
            <a:lvl6pPr marL="0" marR="0" indent="4572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383453"/>
                </a:solidFill>
                <a:uFillTx/>
                <a:latin typeface="Hurme Geometric Sans 4 SemiBold"/>
                <a:ea typeface="Hurme Geometric Sans 4 SemiBold"/>
                <a:cs typeface="Hurme Geometric Sans 4 SemiBold"/>
                <a:sym typeface="Hurme Geometric Sans 4 SemiBold"/>
              </a:defRPr>
            </a:lvl6pPr>
            <a:lvl7pPr marL="0" marR="0" indent="9144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383453"/>
                </a:solidFill>
                <a:uFillTx/>
                <a:latin typeface="Hurme Geometric Sans 4 SemiBold"/>
                <a:ea typeface="Hurme Geometric Sans 4 SemiBold"/>
                <a:cs typeface="Hurme Geometric Sans 4 SemiBold"/>
                <a:sym typeface="Hurme Geometric Sans 4 SemiBold"/>
              </a:defRPr>
            </a:lvl7pPr>
            <a:lvl8pPr marL="0" marR="0" indent="13716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383453"/>
                </a:solidFill>
                <a:uFillTx/>
                <a:latin typeface="Hurme Geometric Sans 4 SemiBold"/>
                <a:ea typeface="Hurme Geometric Sans 4 SemiBold"/>
                <a:cs typeface="Hurme Geometric Sans 4 SemiBold"/>
                <a:sym typeface="Hurme Geometric Sans 4 SemiBold"/>
              </a:defRPr>
            </a:lvl8pPr>
            <a:lvl9pPr marL="0" marR="0" indent="182880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383453"/>
                </a:solidFill>
                <a:uFillTx/>
                <a:latin typeface="Hurme Geometric Sans 4 SemiBold"/>
                <a:ea typeface="Hurme Geometric Sans 4 SemiBold"/>
                <a:cs typeface="Hurme Geometric Sans 4 SemiBold"/>
                <a:sym typeface="Hurme Geometric Sans 4 SemiBold"/>
              </a:defRPr>
            </a:lvl9pPr>
          </a:lstStyle>
          <a:p>
            <a:pPr hangingPunct="1"/>
            <a:r>
              <a:rPr lang="en-US" sz="7200" dirty="0">
                <a:solidFill>
                  <a:srgbClr val="4F7636"/>
                </a:solidFill>
              </a:rPr>
              <a:t>GENERATSIOONID?</a:t>
            </a:r>
          </a:p>
        </p:txBody>
      </p:sp>
      <p:pic>
        <p:nvPicPr>
          <p:cNvPr id="8" name="Royalty-Free Vector Images by zdeneksasek (over 6,200) - Page 6.jpg" descr="Royalty-Free Vector Images by zdeneksasek (over 6,200) - Page 6.jpg">
            <a:extLst>
              <a:ext uri="{FF2B5EF4-FFF2-40B4-BE49-F238E27FC236}">
                <a16:creationId xmlns:a16="http://schemas.microsoft.com/office/drawing/2014/main" id="{048515D1-2FE1-4BA8-A32D-333A13B26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66" y="3150065"/>
            <a:ext cx="2257248" cy="23710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61507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ARAMETERS OF GENER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GENERATSIOONID</a:t>
            </a:r>
            <a:endParaRPr dirty="0"/>
          </a:p>
        </p:txBody>
      </p:sp>
      <p:pic>
        <p:nvPicPr>
          <p:cNvPr id="16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475" y="225876"/>
            <a:ext cx="1900610" cy="160406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Content Placeholder 2"/>
          <p:cNvSpPr txBox="1"/>
          <p:nvPr/>
        </p:nvSpPr>
        <p:spPr>
          <a:xfrm>
            <a:off x="1373378" y="1403655"/>
            <a:ext cx="190061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25000" lnSpcReduction="20000"/>
          </a:bodyPr>
          <a:lstStyle>
            <a:lvl1pPr marR="49168" algn="ctr" defTabSz="406908">
              <a:lnSpc>
                <a:spcPct val="150000"/>
              </a:lnSpc>
              <a:defRPr sz="8099">
                <a:solidFill>
                  <a:srgbClr val="4F7636"/>
                </a:solidFill>
                <a:uFill>
                  <a:solidFill>
                    <a:srgbClr val="000000"/>
                  </a:solidFill>
                </a:u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lvl1pPr>
          </a:lstStyle>
          <a:p>
            <a:r>
              <a:rPr dirty="0"/>
              <a:t>X</a:t>
            </a:r>
            <a:r>
              <a:rPr lang="et-EE" dirty="0"/>
              <a:t> (+</a:t>
            </a:r>
            <a:r>
              <a:rPr lang="et-EE" dirty="0" err="1"/>
              <a:t>boomerid</a:t>
            </a:r>
            <a:r>
              <a:rPr lang="et-EE" dirty="0"/>
              <a:t>)</a:t>
            </a:r>
            <a:endParaRPr dirty="0"/>
          </a:p>
        </p:txBody>
      </p:sp>
      <p:sp>
        <p:nvSpPr>
          <p:cNvPr id="163" name="Content Placeholder 2"/>
          <p:cNvSpPr txBox="1"/>
          <p:nvPr/>
        </p:nvSpPr>
        <p:spPr>
          <a:xfrm>
            <a:off x="5281162" y="4874988"/>
            <a:ext cx="190061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R="49168" algn="ctr" defTabSz="406908">
              <a:lnSpc>
                <a:spcPct val="150000"/>
              </a:lnSpc>
              <a:defRPr sz="8099">
                <a:solidFill>
                  <a:srgbClr val="4F7636"/>
                </a:solidFill>
                <a:uFill>
                  <a:solidFill>
                    <a:srgbClr val="000000"/>
                  </a:solidFill>
                </a:u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lvl1pPr>
          </a:lstStyle>
          <a:p>
            <a:r>
              <a:t>Y</a:t>
            </a:r>
          </a:p>
        </p:txBody>
      </p:sp>
      <p:sp>
        <p:nvSpPr>
          <p:cNvPr id="164" name="Content Placeholder 2"/>
          <p:cNvSpPr txBox="1"/>
          <p:nvPr/>
        </p:nvSpPr>
        <p:spPr>
          <a:xfrm>
            <a:off x="8494679" y="1403655"/>
            <a:ext cx="190061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R="49168" algn="ctr" defTabSz="406908">
              <a:lnSpc>
                <a:spcPct val="150000"/>
              </a:lnSpc>
              <a:defRPr sz="8099">
                <a:solidFill>
                  <a:srgbClr val="4F7636"/>
                </a:solidFill>
                <a:uFill>
                  <a:solidFill>
                    <a:srgbClr val="000000"/>
                  </a:solidFill>
                </a:u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lvl1pPr>
          </a:lstStyle>
          <a:p>
            <a:r>
              <a:t>Z</a:t>
            </a:r>
          </a:p>
        </p:txBody>
      </p:sp>
      <p:sp>
        <p:nvSpPr>
          <p:cNvPr id="165" name="Content Placeholder 2"/>
          <p:cNvSpPr txBox="1"/>
          <p:nvPr/>
        </p:nvSpPr>
        <p:spPr>
          <a:xfrm>
            <a:off x="878164" y="2573200"/>
            <a:ext cx="2891038" cy="623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85000" lnSpcReduction="10000"/>
          </a:bodyPr>
          <a:lstStyle>
            <a:lvl1pPr marR="45300" algn="ctr" defTabSz="374904">
              <a:lnSpc>
                <a:spcPct val="150000"/>
              </a:lnSpc>
              <a:defRPr sz="2706">
                <a:uFill>
                  <a:solidFill>
                    <a:srgbClr val="000000"/>
                  </a:solidFill>
                </a:u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lvl1pPr>
          </a:lstStyle>
          <a:p>
            <a:r>
              <a:rPr lang="en-US" dirty="0" err="1"/>
              <a:t>Pärast</a:t>
            </a:r>
            <a:r>
              <a:rPr lang="en-US" dirty="0"/>
              <a:t> II MS</a:t>
            </a:r>
            <a:r>
              <a:rPr dirty="0"/>
              <a:t> - 1980</a:t>
            </a:r>
          </a:p>
        </p:txBody>
      </p:sp>
      <p:sp>
        <p:nvSpPr>
          <p:cNvPr id="166" name="Content Placeholder 2"/>
          <p:cNvSpPr txBox="1"/>
          <p:nvPr/>
        </p:nvSpPr>
        <p:spPr>
          <a:xfrm>
            <a:off x="4894266" y="5990226"/>
            <a:ext cx="2674401" cy="59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77500" lnSpcReduction="20000"/>
          </a:bodyPr>
          <a:lstStyle>
            <a:lvl1pPr marR="55244" algn="ctr" defTabSz="457200">
              <a:lnSpc>
                <a:spcPct val="150000"/>
              </a:lnSpc>
              <a:defRPr sz="3300">
                <a:uFill>
                  <a:solidFill>
                    <a:srgbClr val="000000"/>
                  </a:solidFill>
                </a:u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lvl1pPr>
          </a:lstStyle>
          <a:p>
            <a:r>
              <a:t>1980 - 2000</a:t>
            </a:r>
          </a:p>
        </p:txBody>
      </p:sp>
      <p:sp>
        <p:nvSpPr>
          <p:cNvPr id="167" name="Content Placeholder 2"/>
          <p:cNvSpPr txBox="1"/>
          <p:nvPr/>
        </p:nvSpPr>
        <p:spPr>
          <a:xfrm>
            <a:off x="7999464" y="2573200"/>
            <a:ext cx="2891039" cy="623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85000" lnSpcReduction="20000"/>
          </a:bodyPr>
          <a:lstStyle>
            <a:lvl1pPr marR="55244" algn="ctr" defTabSz="457200">
              <a:lnSpc>
                <a:spcPct val="150000"/>
              </a:lnSpc>
              <a:defRPr sz="3300">
                <a:uFill>
                  <a:solidFill>
                    <a:srgbClr val="000000"/>
                  </a:solidFill>
                </a:u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lvl1pPr>
          </a:lstStyle>
          <a:p>
            <a:r>
              <a:rPr dirty="0"/>
              <a:t>2000 </a:t>
            </a:r>
            <a:r>
              <a:rPr lang="en-EE" dirty="0"/>
              <a:t>–</a:t>
            </a:r>
            <a:r>
              <a:rPr dirty="0"/>
              <a:t> 2017</a:t>
            </a:r>
            <a:r>
              <a:rPr lang="et-EE" dirty="0"/>
              <a:t>?</a:t>
            </a:r>
            <a:endParaRPr dirty="0"/>
          </a:p>
        </p:txBody>
      </p:sp>
      <p:pic>
        <p:nvPicPr>
          <p:cNvPr id="168" name="vectorstock_18865408.png" descr="vectorstock_188654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54" y="3299048"/>
            <a:ext cx="3578257" cy="2945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vectorstock_35068619.png" descr="vectorstock_350686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004" y="3519181"/>
            <a:ext cx="2678767" cy="2945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vectorstock_20945093.png" descr="vectorstock_2094509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624" y="1720753"/>
            <a:ext cx="2016567" cy="36640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artoon man or businessman reading contract vector image on VectorStock.jpg" descr="Cartoon man or businessman reading contract vector image on VectorStock.jpg"/>
          <p:cNvPicPr>
            <a:picLocks noChangeAspect="1"/>
          </p:cNvPicPr>
          <p:nvPr/>
        </p:nvPicPr>
        <p:blipFill>
          <a:blip r:embed="rId2"/>
          <a:srcRect b="7597"/>
          <a:stretch>
            <a:fillRect/>
          </a:stretch>
        </p:blipFill>
        <p:spPr>
          <a:xfrm>
            <a:off x="6251852" y="1503542"/>
            <a:ext cx="4363385" cy="507508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Generation X (post WW2 - 1980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Generat</a:t>
            </a:r>
            <a:r>
              <a:rPr lang="en-US" dirty="0" err="1"/>
              <a:t>sioon</a:t>
            </a:r>
            <a:r>
              <a:rPr dirty="0"/>
              <a:t> X (</a:t>
            </a:r>
            <a:r>
              <a:rPr dirty="0" err="1"/>
              <a:t>p</a:t>
            </a:r>
            <a:r>
              <a:rPr lang="en-US" dirty="0" err="1"/>
              <a:t>ärast</a:t>
            </a:r>
            <a:r>
              <a:rPr lang="en-US" dirty="0"/>
              <a:t> II MS</a:t>
            </a:r>
            <a:r>
              <a:rPr dirty="0"/>
              <a:t> - 1980)</a:t>
            </a:r>
          </a:p>
        </p:txBody>
      </p:sp>
      <p:pic>
        <p:nvPicPr>
          <p:cNvPr id="174" name="aeternum_logo_seethrough.png" descr="aeternum_logo_seethroug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142" y="225875"/>
            <a:ext cx="1900610" cy="160406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ontent Placeholder 2"/>
          <p:cNvSpPr txBox="1"/>
          <p:nvPr/>
        </p:nvSpPr>
        <p:spPr>
          <a:xfrm>
            <a:off x="380249" y="1560863"/>
            <a:ext cx="7397288" cy="4960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 err="1"/>
              <a:t>Stabiilsus</a:t>
            </a:r>
            <a:r>
              <a:rPr lang="en-US" dirty="0"/>
              <a:t> &amp; </a:t>
            </a:r>
            <a:r>
              <a:rPr lang="en-US" dirty="0" err="1"/>
              <a:t>turvalisus</a:t>
            </a:r>
            <a:endParaRPr dirty="0"/>
          </a:p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 err="1"/>
              <a:t>Kord</a:t>
            </a:r>
            <a:r>
              <a:rPr lang="en-US" dirty="0"/>
              <a:t> &amp; </a:t>
            </a:r>
            <a:r>
              <a:rPr lang="en-US" dirty="0" err="1"/>
              <a:t>distsipliin</a:t>
            </a:r>
            <a:endParaRPr lang="en-US" dirty="0"/>
          </a:p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 err="1"/>
              <a:t>Lojaalsus</a:t>
            </a:r>
            <a:endParaRPr lang="en-US" dirty="0"/>
          </a:p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 err="1"/>
              <a:t>Lugupidamine</a:t>
            </a:r>
            <a:r>
              <a:rPr lang="en-US" dirty="0"/>
              <a:t> &amp; </a:t>
            </a:r>
            <a:r>
              <a:rPr lang="en-US" dirty="0" err="1"/>
              <a:t>Autoriteetsus</a:t>
            </a:r>
            <a:endParaRPr dirty="0"/>
          </a:p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 err="1"/>
              <a:t>Sotsiaalne</a:t>
            </a:r>
            <a:r>
              <a:rPr lang="en-US" dirty="0"/>
              <a:t> </a:t>
            </a:r>
            <a:r>
              <a:rPr lang="en-US" dirty="0" err="1"/>
              <a:t>aktsept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bricks_values_kick though.jpg" descr="bricks_values_kick thou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406" y="1516335"/>
            <a:ext cx="6156896" cy="466712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Generation Y (1980 - 2000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Generat</a:t>
            </a:r>
            <a:r>
              <a:rPr lang="en-US" dirty="0" err="1"/>
              <a:t>s</a:t>
            </a:r>
            <a:r>
              <a:rPr dirty="0" err="1"/>
              <a:t>i</a:t>
            </a:r>
            <a:r>
              <a:rPr lang="en-US" dirty="0" err="1"/>
              <a:t>o</a:t>
            </a:r>
            <a:r>
              <a:rPr dirty="0" err="1"/>
              <a:t>on</a:t>
            </a:r>
            <a:r>
              <a:rPr dirty="0"/>
              <a:t> Y (1980 - 2000)</a:t>
            </a:r>
          </a:p>
        </p:txBody>
      </p:sp>
      <p:pic>
        <p:nvPicPr>
          <p:cNvPr id="17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142" y="225875"/>
            <a:ext cx="1900610" cy="160406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Content Placeholder 2"/>
          <p:cNvSpPr txBox="1"/>
          <p:nvPr/>
        </p:nvSpPr>
        <p:spPr>
          <a:xfrm>
            <a:off x="608755" y="1395508"/>
            <a:ext cx="6430041" cy="461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 err="1"/>
              <a:t>Vabadus</a:t>
            </a:r>
            <a:endParaRPr lang="en-US" dirty="0"/>
          </a:p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 err="1"/>
              <a:t>Areng</a:t>
            </a:r>
            <a:endParaRPr lang="en-US" dirty="0"/>
          </a:p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 err="1"/>
              <a:t>Tulemuslikkus</a:t>
            </a:r>
            <a:r>
              <a:rPr dirty="0"/>
              <a:t> </a:t>
            </a:r>
            <a:endParaRPr lang="en-US" dirty="0"/>
          </a:p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 err="1"/>
              <a:t>Mugavus</a:t>
            </a:r>
            <a:r>
              <a:rPr lang="en-US" dirty="0"/>
              <a:t> &amp; </a:t>
            </a:r>
            <a:r>
              <a:rPr lang="en-US" dirty="0" err="1"/>
              <a:t>lihtsus</a:t>
            </a:r>
            <a:endParaRPr dirty="0"/>
          </a:p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 err="1"/>
              <a:t>Kaasatus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eneration Z (2000 - 2012/2017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Generat</a:t>
            </a:r>
            <a:r>
              <a:rPr lang="en-US" dirty="0" err="1"/>
              <a:t>s</a:t>
            </a:r>
            <a:r>
              <a:rPr dirty="0" err="1"/>
              <a:t>i</a:t>
            </a:r>
            <a:r>
              <a:rPr lang="en-US" dirty="0" err="1"/>
              <a:t>o</a:t>
            </a:r>
            <a:r>
              <a:rPr dirty="0" err="1"/>
              <a:t>on</a:t>
            </a:r>
            <a:r>
              <a:rPr dirty="0"/>
              <a:t> Z (2000 - 2017)</a:t>
            </a:r>
          </a:p>
        </p:txBody>
      </p:sp>
      <p:pic>
        <p:nvPicPr>
          <p:cNvPr id="18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142" y="225875"/>
            <a:ext cx="1900610" cy="160406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Content Placeholder 2"/>
          <p:cNvSpPr txBox="1"/>
          <p:nvPr/>
        </p:nvSpPr>
        <p:spPr>
          <a:xfrm>
            <a:off x="625688" y="1292159"/>
            <a:ext cx="7220583" cy="5288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 err="1"/>
              <a:t>Mitmekülgsus</a:t>
            </a:r>
            <a:endParaRPr dirty="0"/>
          </a:p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 err="1"/>
              <a:t>Tähenduslikkus</a:t>
            </a:r>
            <a:r>
              <a:rPr dirty="0"/>
              <a:t> </a:t>
            </a:r>
          </a:p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 err="1"/>
              <a:t>Keskkond</a:t>
            </a:r>
            <a:r>
              <a:rPr dirty="0"/>
              <a:t> (</a:t>
            </a:r>
            <a:r>
              <a:rPr dirty="0">
                <a:latin typeface="HurmeGeometricSans2 Regular"/>
                <a:ea typeface="HurmeGeometricSans2 Regular"/>
                <a:cs typeface="HurmeGeometricSans2 Regular"/>
                <a:sym typeface="HurmeGeometricSans2 Regular"/>
              </a:rPr>
              <a:t>eco + HYGGE</a:t>
            </a:r>
            <a:r>
              <a:rPr dirty="0"/>
              <a:t>)</a:t>
            </a:r>
          </a:p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US" dirty="0"/>
              <a:t>Fun</a:t>
            </a:r>
            <a:r>
              <a:rPr dirty="0"/>
              <a:t> &amp; </a:t>
            </a:r>
            <a:r>
              <a:rPr lang="et-EE" dirty="0"/>
              <a:t>Vaba aeg</a:t>
            </a:r>
            <a:r>
              <a:rPr dirty="0"/>
              <a:t> (</a:t>
            </a:r>
            <a:r>
              <a:rPr dirty="0">
                <a:latin typeface="HurmeGeometricSans2 Regular"/>
                <a:ea typeface="HurmeGeometricSans2 Regular"/>
                <a:cs typeface="HurmeGeometricSans2 Regular"/>
                <a:sym typeface="HurmeGeometricSans2 Regular"/>
              </a:rPr>
              <a:t>IKIGAI + FIKA</a:t>
            </a:r>
            <a:r>
              <a:rPr dirty="0"/>
              <a:t>)</a:t>
            </a:r>
            <a:endParaRPr lang="et-EE" dirty="0"/>
          </a:p>
          <a:p>
            <a:pPr marL="457200" indent="-457200" algn="ctr" defTabSz="457200">
              <a:lnSpc>
                <a:spcPct val="140000"/>
              </a:lnSpc>
              <a:defRPr sz="3900">
                <a:solidFill>
                  <a:srgbClr val="4F763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lang="en-EE" dirty="0"/>
              <a:t>(Enese)teadlikkus</a:t>
            </a:r>
            <a:endParaRPr dirty="0"/>
          </a:p>
        </p:txBody>
      </p:sp>
      <p:pic>
        <p:nvPicPr>
          <p:cNvPr id="185" name="vectorstock_21342157.png" descr="vectorstock_213421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897" y="1633562"/>
            <a:ext cx="3647516" cy="4969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Visualiseerimine 1-1.jpg" descr="Visualiseerimine 1-1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0213" b="10213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93" name="Rectangle"/>
          <p:cNvSpPr/>
          <p:nvPr/>
        </p:nvSpPr>
        <p:spPr>
          <a:xfrm>
            <a:off x="6585338" y="1033674"/>
            <a:ext cx="5005328" cy="3027232"/>
          </a:xfrm>
          <a:prstGeom prst="rect">
            <a:avLst/>
          </a:prstGeom>
          <a:solidFill>
            <a:srgbClr val="D3C8C1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4" name="Computer"/>
          <p:cNvSpPr/>
          <p:nvPr/>
        </p:nvSpPr>
        <p:spPr>
          <a:xfrm>
            <a:off x="6268114" y="656485"/>
            <a:ext cx="5639776" cy="4551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413C66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" name="Illustrations by Zdenek Sasek via vectorstock"/>
          <p:cNvSpPr txBox="1"/>
          <p:nvPr/>
        </p:nvSpPr>
        <p:spPr>
          <a:xfrm>
            <a:off x="6991662" y="6225786"/>
            <a:ext cx="4992421" cy="364316"/>
          </a:xfrm>
          <a:prstGeom prst="rect">
            <a:avLst/>
          </a:prstGeom>
          <a:solidFill>
            <a:srgbClr val="DCD2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>
                <a:solidFill>
                  <a:srgbClr val="413C6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lvl1pPr>
          </a:lstStyle>
          <a:p>
            <a:r>
              <a:t>Illustrations by Zdenek Sasek via vectorstock</a:t>
            </a:r>
          </a:p>
        </p:txBody>
      </p:sp>
      <p:pic>
        <p:nvPicPr>
          <p:cNvPr id="196" name="aeternum_logo_seethrough.png" descr="aeternum_logo_seethroug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739" y="2547290"/>
            <a:ext cx="1428927" cy="120597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www.aeternum.ee"/>
          <p:cNvSpPr txBox="1"/>
          <p:nvPr/>
        </p:nvSpPr>
        <p:spPr>
          <a:xfrm>
            <a:off x="7412751" y="1222305"/>
            <a:ext cx="3590610" cy="81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algn="ctr">
              <a:defRPr sz="3300" u="sng">
                <a:solidFill>
                  <a:srgbClr val="413C66"/>
                </a:solidFill>
                <a:uFill>
                  <a:solidFill>
                    <a:srgbClr val="0563C1"/>
                  </a:solidFill>
                </a:uFill>
                <a:latin typeface="HurmeGeometricSans2 Regular"/>
                <a:ea typeface="HurmeGeometricSans2 Regular"/>
                <a:cs typeface="HurmeGeometricSans2 Regular"/>
                <a:sym typeface="HurmeGeometricSans2 Regular"/>
                <a:hlinkClick r:id="rId4"/>
              </a:defRPr>
            </a:lvl1pPr>
          </a:lstStyle>
          <a:p>
            <a:pPr>
              <a:defRPr u="none">
                <a:uFillTx/>
              </a:defRPr>
            </a:pPr>
            <a:r>
              <a:rPr u="sng" dirty="0">
                <a:uFill>
                  <a:solidFill>
                    <a:srgbClr val="0563C1"/>
                  </a:solidFill>
                </a:uFill>
                <a:hlinkClick r:id="rId4"/>
              </a:rPr>
              <a:t>www.aeternum.ee</a:t>
            </a:r>
            <a:endParaRPr lang="et-EE" u="sng" dirty="0">
              <a:uFill>
                <a:solidFill>
                  <a:srgbClr val="0563C1"/>
                </a:solidFill>
              </a:uFill>
              <a:hlinkClick r:id="rId4"/>
            </a:endParaRPr>
          </a:p>
          <a:p>
            <a:pPr>
              <a:defRPr u="none">
                <a:uFillTx/>
              </a:defRPr>
            </a:pPr>
            <a:r>
              <a:rPr lang="en-EE" dirty="0"/>
              <a:t>kati@aeternum.ee</a:t>
            </a:r>
            <a:endParaRPr u="sng" dirty="0">
              <a:uFill>
                <a:solidFill>
                  <a:srgbClr val="0563C1"/>
                </a:solidFill>
              </a:uFill>
              <a:hlinkClick r:id="rId4"/>
            </a:endParaRPr>
          </a:p>
        </p:txBody>
      </p:sp>
      <p:sp>
        <p:nvSpPr>
          <p:cNvPr id="199" name="Facebook…"/>
          <p:cNvSpPr txBox="1"/>
          <p:nvPr/>
        </p:nvSpPr>
        <p:spPr>
          <a:xfrm>
            <a:off x="6893709" y="2660056"/>
            <a:ext cx="2330743" cy="98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pPr>
              <a:defRPr>
                <a:solidFill>
                  <a:srgbClr val="413C66"/>
                </a:solidFill>
                <a:latin typeface="HurmeGeometricSans2 SemiBold"/>
                <a:ea typeface="HurmeGeometricSans2 SemiBold"/>
                <a:cs typeface="HurmeGeometricSans2 SemiBold"/>
                <a:sym typeface="HurmeGeometricSans2 SemiBold"/>
              </a:defRPr>
            </a:pPr>
            <a:r>
              <a:rPr dirty="0"/>
              <a:t>Facebook</a:t>
            </a:r>
          </a:p>
          <a:p>
            <a:pPr>
              <a:defRPr>
                <a:solidFill>
                  <a:srgbClr val="413C66"/>
                </a:solidFill>
                <a:latin typeface="HurmeGeometricSans2 Regular"/>
                <a:ea typeface="HurmeGeometricSans2 Regular"/>
                <a:cs typeface="HurmeGeometricSans2 Regular"/>
                <a:sym typeface="HurmeGeometricSans2 Regular"/>
              </a:defRPr>
            </a:pPr>
            <a:r>
              <a:rPr dirty="0"/>
              <a:t>@</a:t>
            </a:r>
            <a:r>
              <a:rPr dirty="0" err="1"/>
              <a:t>aeternumkoolitus</a:t>
            </a:r>
            <a:endParaRPr dirty="0"/>
          </a:p>
        </p:txBody>
      </p:sp>
      <p:sp>
        <p:nvSpPr>
          <p:cNvPr id="200" name="Title 1"/>
          <p:cNvSpPr txBox="1">
            <a:spLocks noGrp="1"/>
          </p:cNvSpPr>
          <p:nvPr>
            <p:ph type="title"/>
          </p:nvPr>
        </p:nvSpPr>
        <p:spPr>
          <a:xfrm>
            <a:off x="1082537" y="972609"/>
            <a:ext cx="7291002" cy="253407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100">
                <a:solidFill>
                  <a:srgbClr val="4F7636"/>
                </a:solidFill>
              </a:defRPr>
            </a:lvl1pPr>
          </a:lstStyle>
          <a:p>
            <a:r>
              <a:rPr dirty="0"/>
              <a:t>  </a:t>
            </a:r>
            <a:r>
              <a:rPr lang="en-US" b="1" dirty="0"/>
              <a:t>TÄNUD</a:t>
            </a:r>
            <a:r>
              <a:rPr b="1" dirty="0"/>
              <a:t>!</a:t>
            </a:r>
            <a:br>
              <a:rPr lang="en-US" b="1" dirty="0"/>
            </a:br>
            <a:r>
              <a:rPr lang="en-US" b="1" dirty="0"/>
              <a:t>MÕTTED? KÜSIMUSED?</a:t>
            </a:r>
            <a:endParaRPr b="1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m_aeternum_PP">
  <a:themeElements>
    <a:clrScheme name="bm_aeternum_P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bm_aeternum_PP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m_aeternum_P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bm_aeternum_PP">
  <a:themeElements>
    <a:clrScheme name="bm_aeternum_P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bm_aeternum_PP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m_aeternum_P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bm_aeternum_PP">
  <a:themeElements>
    <a:clrScheme name="bm_aeternum_P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bm_aeternum_PP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m_aeternum_P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141</Words>
  <Application>Microsoft Macintosh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Hurme Geometric Sans 4 SemiBold</vt:lpstr>
      <vt:lpstr>HurmeGeometricSans2 Regular</vt:lpstr>
      <vt:lpstr>HurmeGeometricSans4 Bold</vt:lpstr>
      <vt:lpstr>bm_aeternum_PP</vt:lpstr>
      <vt:lpstr>1_bm_aeternum_PP</vt:lpstr>
      <vt:lpstr>PowerPoint Presentation</vt:lpstr>
      <vt:lpstr>MIKS SEE OLULINE ON?</vt:lpstr>
      <vt:lpstr>VÄÄRTUSED?</vt:lpstr>
      <vt:lpstr>GENERATSIOONID</vt:lpstr>
      <vt:lpstr>Generatsioon X (pärast II MS - 1980)</vt:lpstr>
      <vt:lpstr>Generatsioon Y (1980 - 2000)</vt:lpstr>
      <vt:lpstr>Generatsioon Z (2000 - 2017)</vt:lpstr>
      <vt:lpstr>  TÄNUD! MÕTTED? KÜSIMUSED?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</dc:creator>
  <cp:lastModifiedBy>Kati Tikenberg</cp:lastModifiedBy>
  <cp:revision>16</cp:revision>
  <dcterms:modified xsi:type="dcterms:W3CDTF">2025-04-07T20:35:40Z</dcterms:modified>
</cp:coreProperties>
</file>