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618" r:id="rId3"/>
    <p:sldId id="628" r:id="rId4"/>
    <p:sldId id="624" r:id="rId5"/>
    <p:sldId id="280" r:id="rId6"/>
  </p:sldIdLst>
  <p:sldSz cx="12152313" cy="6832600"/>
  <p:notesSz cx="6858000" cy="9144000"/>
  <p:custDataLst>
    <p:tags r:id="rId8"/>
  </p:custDataLst>
  <p:defaultTextStyle>
    <a:defPPr>
      <a:defRPr lang="et-EE"/>
    </a:defPPr>
    <a:lvl1pPr marL="0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7482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4963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2445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9927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7408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4890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2371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9853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5"/>
    <a:srgbClr val="003087"/>
    <a:srgbClr val="007BD1"/>
    <a:srgbClr val="0064B9"/>
    <a:srgbClr val="4F81BD"/>
    <a:srgbClr val="89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AF333-7AB5-464A-B9BD-A5AF81DDC4D6}" v="2" dt="2024-11-12T13:15:23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52" autoAdjust="0"/>
  </p:normalViewPr>
  <p:slideViewPr>
    <p:cSldViewPr>
      <p:cViewPr varScale="1">
        <p:scale>
          <a:sx n="96" d="100"/>
          <a:sy n="96" d="100"/>
        </p:scale>
        <p:origin x="1104" y="108"/>
      </p:cViewPr>
      <p:guideLst>
        <p:guide orient="horz" pos="2152"/>
        <p:guide pos="38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Ly Sumre" userId="7ac918c8-4533-4581-99a3-6956610e6d25" providerId="ADAL" clId="{510AF333-7AB5-464A-B9BD-A5AF81DDC4D6}"/>
    <pc:docChg chg="custSel addSld delSld modSld sldOrd">
      <pc:chgData name="Anne-Ly Sumre" userId="7ac918c8-4533-4581-99a3-6956610e6d25" providerId="ADAL" clId="{510AF333-7AB5-464A-B9BD-A5AF81DDC4D6}" dt="2024-11-12T19:59:59.308" v="14" actId="47"/>
      <pc:docMkLst>
        <pc:docMk/>
      </pc:docMkLst>
      <pc:sldChg chg="addSp delSp modSp mod ord">
        <pc:chgData name="Anne-Ly Sumre" userId="7ac918c8-4533-4581-99a3-6956610e6d25" providerId="ADAL" clId="{510AF333-7AB5-464A-B9BD-A5AF81DDC4D6}" dt="2024-11-12T13:12:16.067" v="5" actId="478"/>
        <pc:sldMkLst>
          <pc:docMk/>
          <pc:sldMk cId="1315863754" sldId="628"/>
        </pc:sldMkLst>
        <pc:graphicFrameChg chg="add del mod">
          <ac:chgData name="Anne-Ly Sumre" userId="7ac918c8-4533-4581-99a3-6956610e6d25" providerId="ADAL" clId="{510AF333-7AB5-464A-B9BD-A5AF81DDC4D6}" dt="2024-11-12T13:12:16.067" v="5" actId="478"/>
          <ac:graphicFrameMkLst>
            <pc:docMk/>
            <pc:sldMk cId="1315863754" sldId="628"/>
            <ac:graphicFrameMk id="3" creationId="{2EBD34D7-28BA-96A2-FD38-16443D72586A}"/>
          </ac:graphicFrameMkLst>
        </pc:graphicFrameChg>
      </pc:sldChg>
      <pc:sldChg chg="addSp delSp modSp new del mod">
        <pc:chgData name="Anne-Ly Sumre" userId="7ac918c8-4533-4581-99a3-6956610e6d25" providerId="ADAL" clId="{510AF333-7AB5-464A-B9BD-A5AF81DDC4D6}" dt="2024-11-12T19:59:59.308" v="14" actId="47"/>
        <pc:sldMkLst>
          <pc:docMk/>
          <pc:sldMk cId="2569998674" sldId="629"/>
        </pc:sldMkLst>
        <pc:spChg chg="del">
          <ac:chgData name="Anne-Ly Sumre" userId="7ac918c8-4533-4581-99a3-6956610e6d25" providerId="ADAL" clId="{510AF333-7AB5-464A-B9BD-A5AF81DDC4D6}" dt="2024-11-12T13:16:29.606" v="10" actId="478"/>
          <ac:spMkLst>
            <pc:docMk/>
            <pc:sldMk cId="2569998674" sldId="629"/>
            <ac:spMk id="2" creationId="{35E32253-D2EC-0979-160D-5ED5A4BA31CB}"/>
          </ac:spMkLst>
        </pc:spChg>
        <pc:spChg chg="del">
          <ac:chgData name="Anne-Ly Sumre" userId="7ac918c8-4533-4581-99a3-6956610e6d25" providerId="ADAL" clId="{510AF333-7AB5-464A-B9BD-A5AF81DDC4D6}" dt="2024-11-12T13:12:27.376" v="6"/>
          <ac:spMkLst>
            <pc:docMk/>
            <pc:sldMk cId="2569998674" sldId="629"/>
            <ac:spMk id="3" creationId="{DB82767F-B251-EF0C-5EF9-3B775AD1E424}"/>
          </ac:spMkLst>
        </pc:spChg>
        <pc:graphicFrameChg chg="add mod">
          <ac:chgData name="Anne-Ly Sumre" userId="7ac918c8-4533-4581-99a3-6956610e6d25" providerId="ADAL" clId="{510AF333-7AB5-464A-B9BD-A5AF81DDC4D6}" dt="2024-11-12T13:16:42.253" v="12" actId="1036"/>
          <ac:graphicFrameMkLst>
            <pc:docMk/>
            <pc:sldMk cId="2569998674" sldId="629"/>
            <ac:graphicFrameMk id="4" creationId="{2C0E8BAB-F1F7-3502-6A19-17E11BD59D4A}"/>
          </ac:graphicFrameMkLst>
        </pc:graphicFrameChg>
      </pc:sldChg>
      <pc:sldChg chg="addSp delSp new del mod">
        <pc:chgData name="Anne-Ly Sumre" userId="7ac918c8-4533-4581-99a3-6956610e6d25" providerId="ADAL" clId="{510AF333-7AB5-464A-B9BD-A5AF81DDC4D6}" dt="2024-11-12T19:59:58.109" v="13" actId="47"/>
        <pc:sldMkLst>
          <pc:docMk/>
          <pc:sldMk cId="2840684817" sldId="630"/>
        </pc:sldMkLst>
        <pc:spChg chg="del">
          <ac:chgData name="Anne-Ly Sumre" userId="7ac918c8-4533-4581-99a3-6956610e6d25" providerId="ADAL" clId="{510AF333-7AB5-464A-B9BD-A5AF81DDC4D6}" dt="2024-11-12T13:15:31.757" v="9" actId="478"/>
          <ac:spMkLst>
            <pc:docMk/>
            <pc:sldMk cId="2840684817" sldId="630"/>
            <ac:spMk id="2" creationId="{76C6208D-6E7B-BE4D-8947-0C58B201C6BD}"/>
          </ac:spMkLst>
        </pc:spChg>
        <pc:picChg chg="add">
          <ac:chgData name="Anne-Ly Sumre" userId="7ac918c8-4533-4581-99a3-6956610e6d25" providerId="ADAL" clId="{510AF333-7AB5-464A-B9BD-A5AF81DDC4D6}" dt="2024-11-12T13:15:23.372" v="8"/>
          <ac:picMkLst>
            <pc:docMk/>
            <pc:sldMk cId="2840684817" sldId="630"/>
            <ac:picMk id="1026" creationId="{A033DA9A-F67D-4581-39A4-32C329903C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1DD8-E7A9-4B7F-924E-249F3EBED262}" type="datetimeFigureOut">
              <a:rPr lang="et-EE" smtClean="0"/>
              <a:t>12.11.2024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484B2-7D45-46A9-AA10-C2234E88C9BE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812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430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507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AA4DB-6956-47F8-B90A-7C6F06DFD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616" y="273621"/>
            <a:ext cx="11328416" cy="1138767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4B9"/>
                </a:solidFill>
              </a:defRPr>
            </a:lvl1pPr>
          </a:lstStyle>
          <a:p>
            <a:r>
              <a:rPr lang="et-EE" dirty="0"/>
              <a:t>Lühikese loeteluga võib kasutada ikoone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478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1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2">
    <p:bg>
      <p:bgPr>
        <a:solidFill>
          <a:srgbClr val="00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val="147537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4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val="29003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9" b="-114"/>
          <a:stretch/>
        </p:blipFill>
        <p:spPr>
          <a:xfrm>
            <a:off x="7880400" y="-40084"/>
            <a:ext cx="4316436" cy="6912768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 </a:t>
            </a:r>
          </a:p>
        </p:txBody>
      </p:sp>
    </p:spTree>
    <p:extLst>
      <p:ext uri="{BB962C8B-B14F-4D97-AF65-F5344CB8AC3E}">
        <p14:creationId xmlns:p14="http://schemas.microsoft.com/office/powerpoint/2010/main" val="6449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52313" cy="6832600"/>
          </a:xfrm>
          <a:prstGeom prst="rect">
            <a:avLst/>
          </a:prstGeom>
          <a:solidFill>
            <a:srgbClr val="003087">
              <a:alpha val="63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9532700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Vaheslaidide taustaks võib kasutada </a:t>
            </a:r>
            <a:br>
              <a:rPr lang="et-EE" dirty="0"/>
            </a:br>
            <a:r>
              <a:rPr lang="et-EE" dirty="0"/>
              <a:t>temaatilisi koloreeritud fotosid</a:t>
            </a:r>
          </a:p>
        </p:txBody>
      </p:sp>
    </p:spTree>
    <p:extLst>
      <p:ext uri="{BB962C8B-B14F-4D97-AF65-F5344CB8AC3E}">
        <p14:creationId xmlns:p14="http://schemas.microsoft.com/office/powerpoint/2010/main" val="412699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heslai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152313" cy="6724316"/>
          </a:xfrm>
        </p:spPr>
        <p:txBody>
          <a:bodyPr/>
          <a:lstStyle>
            <a:lvl1pPr marL="0" indent="0">
              <a:buNone/>
              <a:defRPr sz="4300"/>
            </a:lvl1pPr>
            <a:lvl2pPr marL="607482" indent="0">
              <a:buNone/>
              <a:defRPr sz="3700"/>
            </a:lvl2pPr>
            <a:lvl3pPr marL="1214963" indent="0">
              <a:buNone/>
              <a:defRPr sz="3200"/>
            </a:lvl3pPr>
            <a:lvl4pPr marL="1822445" indent="0">
              <a:buNone/>
              <a:defRPr sz="2700"/>
            </a:lvl4pPr>
            <a:lvl5pPr marL="2429927" indent="0">
              <a:buNone/>
              <a:defRPr sz="2700"/>
            </a:lvl5pPr>
            <a:lvl6pPr marL="3037408" indent="0">
              <a:buNone/>
              <a:defRPr sz="2700"/>
            </a:lvl6pPr>
            <a:lvl7pPr marL="3644890" indent="0">
              <a:buNone/>
              <a:defRPr sz="2700"/>
            </a:lvl7pPr>
            <a:lvl8pPr marL="4252371" indent="0">
              <a:buNone/>
              <a:defRPr sz="2700"/>
            </a:lvl8pPr>
            <a:lvl9pPr marL="4859853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064" y="2768228"/>
            <a:ext cx="9235604" cy="564640"/>
          </a:xfrm>
        </p:spPr>
        <p:txBody>
          <a:bodyPr anchor="b">
            <a:noAutofit/>
          </a:bodyPr>
          <a:lstStyle>
            <a:lvl1pPr algn="l">
              <a:defRPr sz="4800" b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Vaheslaidide taustaks võib kasutada temaatilisi koloreeritud fotosid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9064" y="3332867"/>
            <a:ext cx="9235604" cy="80188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7482" indent="0">
              <a:buNone/>
              <a:defRPr sz="1600"/>
            </a:lvl2pPr>
            <a:lvl3pPr marL="1214963" indent="0">
              <a:buNone/>
              <a:defRPr sz="1300"/>
            </a:lvl3pPr>
            <a:lvl4pPr marL="1822445" indent="0">
              <a:buNone/>
              <a:defRPr sz="1200"/>
            </a:lvl4pPr>
            <a:lvl5pPr marL="2429927" indent="0">
              <a:buNone/>
              <a:defRPr sz="1200"/>
            </a:lvl5pPr>
            <a:lvl6pPr marL="3037408" indent="0">
              <a:buNone/>
              <a:defRPr sz="1200"/>
            </a:lvl6pPr>
            <a:lvl7pPr marL="3644890" indent="0">
              <a:buNone/>
              <a:defRPr sz="1200"/>
            </a:lvl7pPr>
            <a:lvl8pPr marL="4252371" indent="0">
              <a:buNone/>
              <a:defRPr sz="1200"/>
            </a:lvl8pPr>
            <a:lvl9pPr marL="4859853" indent="0">
              <a:buNone/>
              <a:defRPr sz="1200"/>
            </a:lvl9pPr>
          </a:lstStyle>
          <a:p>
            <a:r>
              <a:rPr lang="et-EE" dirty="0"/>
              <a:t>Vaheslaide võib kasutada ka ühe mõtte või idee rõhutamiseks!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kujundamine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614" y="1594275"/>
            <a:ext cx="10937083" cy="4735800"/>
          </a:xfrm>
        </p:spPr>
        <p:txBody>
          <a:bodyPr/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 baseline="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stiiliraamatust</a:t>
            </a:r>
            <a:endParaRPr lang="en-US" dirty="0"/>
          </a:p>
          <a:p>
            <a:pPr lvl="1"/>
            <a:r>
              <a:rPr lang="en-US" dirty="0"/>
              <a:t>Font </a:t>
            </a:r>
            <a:r>
              <a:rPr lang="en-US" dirty="0" err="1"/>
              <a:t>Roboto</a:t>
            </a:r>
            <a:r>
              <a:rPr lang="en-US" dirty="0"/>
              <a:t> Condensed</a:t>
            </a:r>
            <a:r>
              <a:rPr lang="et-EE" dirty="0"/>
              <a:t> või </a:t>
            </a:r>
            <a:r>
              <a:rPr lang="et-EE" dirty="0" err="1"/>
              <a:t>Arial</a:t>
            </a:r>
            <a:r>
              <a:rPr lang="et-EE" dirty="0"/>
              <a:t> </a:t>
            </a:r>
            <a:r>
              <a:rPr lang="et-EE" dirty="0" err="1"/>
              <a:t>Narrow</a:t>
            </a:r>
            <a:endParaRPr lang="en-US" dirty="0"/>
          </a:p>
          <a:p>
            <a:pPr lvl="3"/>
            <a:r>
              <a:rPr lang="en-US" dirty="0" err="1"/>
              <a:t>Pealkirjad</a:t>
            </a:r>
            <a:r>
              <a:rPr lang="en-US" dirty="0"/>
              <a:t> on 48pt Light, </a:t>
            </a:r>
            <a:r>
              <a:rPr lang="en-US" dirty="0" err="1"/>
              <a:t>sisutekstid</a:t>
            </a:r>
            <a:r>
              <a:rPr lang="en-US" dirty="0"/>
              <a:t> 24pt </a:t>
            </a:r>
            <a:r>
              <a:rPr lang="en-US" dirty="0" err="1"/>
              <a:t>või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slaidile</a:t>
            </a:r>
            <a:r>
              <a:rPr lang="en-US" dirty="0"/>
              <a:t> </a:t>
            </a:r>
            <a:r>
              <a:rPr lang="en-US" dirty="0" err="1"/>
              <a:t>paigutada</a:t>
            </a:r>
            <a:r>
              <a:rPr lang="en-US" dirty="0"/>
              <a:t> </a:t>
            </a:r>
            <a:r>
              <a:rPr lang="en-US" dirty="0" err="1"/>
              <a:t>mõõdukas</a:t>
            </a:r>
            <a:r>
              <a:rPr lang="en-US" dirty="0"/>
              <a:t> </a:t>
            </a:r>
            <a:r>
              <a:rPr lang="en-US" dirty="0" err="1"/>
              <a:t>kogus</a:t>
            </a:r>
            <a:r>
              <a:rPr lang="en-US" dirty="0"/>
              <a:t> </a:t>
            </a:r>
            <a:r>
              <a:rPr lang="en-US" dirty="0" err="1"/>
              <a:t>infot</a:t>
            </a:r>
            <a:endParaRPr lang="et-EE" dirty="0"/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615" y="1594275"/>
            <a:ext cx="5367272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189485" y="1605263"/>
            <a:ext cx="5367272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A24386-B5C9-4B51-8389-57DE0D2986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olme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  <a:endParaRPr lang="et-E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322912" y="1581745"/>
            <a:ext cx="3524325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20373" y="1594275"/>
            <a:ext cx="3524325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07616" y="1591541"/>
            <a:ext cx="3524325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  <p:extLst>
      <p:ext uri="{BB962C8B-B14F-4D97-AF65-F5344CB8AC3E}">
        <p14:creationId xmlns:p14="http://schemas.microsoft.com/office/powerpoint/2010/main" val="325837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1" y="1412388"/>
            <a:ext cx="12152313" cy="542021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oto slaid 2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616" y="1529428"/>
            <a:ext cx="5369382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/>
              <a:t>Rõhutamiseks kasuta </a:t>
            </a:r>
            <a:r>
              <a:rPr lang="et-EE" dirty="0" err="1"/>
              <a:t>Boldi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2166818"/>
            <a:ext cx="6012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3209" y="1529428"/>
            <a:ext cx="5371490" cy="6373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/>
              <a:t>Rõhutamiseks kasuta </a:t>
            </a:r>
            <a:r>
              <a:rPr lang="et-EE" dirty="0" err="1"/>
              <a:t>Boldi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3208" y="2191847"/>
            <a:ext cx="5976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  <p:extLst>
      <p:ext uri="{BB962C8B-B14F-4D97-AF65-F5344CB8AC3E}">
        <p14:creationId xmlns:p14="http://schemas.microsoft.com/office/powerpoint/2010/main" val="31364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aid 3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540" y="1554771"/>
            <a:ext cx="3424384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 baseline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2171682"/>
            <a:ext cx="3960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64828" y="2166819"/>
            <a:ext cx="3960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82414" y="2171682"/>
            <a:ext cx="3960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711619" y="1554771"/>
            <a:ext cx="3424384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 baseline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621579" y="1554771"/>
            <a:ext cx="3424384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 baseline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3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7614" y="273621"/>
            <a:ext cx="11877253" cy="1138767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Graafikutes on ka laiendatud värvipalett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618" y="272038"/>
            <a:ext cx="3998027" cy="1157747"/>
          </a:xfrm>
        </p:spPr>
        <p:txBody>
          <a:bodyPr anchor="b">
            <a:noAutofit/>
          </a:bodyPr>
          <a:lstStyle>
            <a:lvl1pPr algn="l">
              <a:defRPr sz="4800" b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17" y="272040"/>
            <a:ext cx="6793481" cy="64417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618" y="1429786"/>
            <a:ext cx="3998027" cy="5266795"/>
          </a:xfrm>
        </p:spPr>
        <p:txBody>
          <a:bodyPr/>
          <a:lstStyle>
            <a:lvl1pPr marL="0" indent="0">
              <a:buNone/>
              <a:defRPr sz="1900"/>
            </a:lvl1pPr>
            <a:lvl2pPr marL="607482" indent="0">
              <a:buNone/>
              <a:defRPr sz="1600"/>
            </a:lvl2pPr>
            <a:lvl3pPr marL="1214963" indent="0">
              <a:buNone/>
              <a:defRPr sz="1300"/>
            </a:lvl3pPr>
            <a:lvl4pPr marL="1822445" indent="0">
              <a:buNone/>
              <a:defRPr sz="1200"/>
            </a:lvl4pPr>
            <a:lvl5pPr marL="2429927" indent="0">
              <a:buNone/>
              <a:defRPr sz="1200"/>
            </a:lvl5pPr>
            <a:lvl6pPr marL="3037408" indent="0">
              <a:buNone/>
              <a:defRPr sz="1200"/>
            </a:lvl6pPr>
            <a:lvl7pPr marL="3644890" indent="0">
              <a:buNone/>
              <a:defRPr sz="1200"/>
            </a:lvl7pPr>
            <a:lvl8pPr marL="4252371" indent="0">
              <a:buNone/>
              <a:defRPr sz="1200"/>
            </a:lvl8pPr>
            <a:lvl9pPr marL="48598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TextBox 7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AB70AD-CF03-4D1D-A36B-615930347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A05C5A-2949-4E3B-A6B7-983D904FD3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3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F088C-B6BE-4A90-BEED-D9ADB8BC2F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62F88D-C4BB-490C-96BC-CE3D623AC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506299-B3D7-4497-BC36-F075228722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1"/>
          <a:stretch/>
        </p:blipFill>
        <p:spPr>
          <a:xfrm>
            <a:off x="7880400" y="968028"/>
            <a:ext cx="4316436" cy="59046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BE511F-FD17-4F8D-9FDB-DDF9D657CF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8A639E-F930-4D12-88CC-8E81B0685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5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  <a:ln>
            <a:noFill/>
          </a:ln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1"/>
          <a:stretch/>
        </p:blipFill>
        <p:spPr>
          <a:xfrm>
            <a:off x="7880400" y="968028"/>
            <a:ext cx="4316436" cy="5904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254805-5F6D-4D54-BE89-1E96337636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302107"/>
            <a:ext cx="3487684" cy="13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1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2">
    <p:bg>
      <p:bgPr>
        <a:solidFill>
          <a:srgbClr val="00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4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978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4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735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616" y="273621"/>
            <a:ext cx="10937082" cy="1138767"/>
          </a:xfrm>
          <a:prstGeom prst="rect">
            <a:avLst/>
          </a:prstGeom>
        </p:spPr>
        <p:txBody>
          <a:bodyPr vert="horz" lIns="121496" tIns="60748" rIns="121496" bIns="6074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616" y="1594275"/>
            <a:ext cx="10937082" cy="4414313"/>
          </a:xfrm>
          <a:prstGeom prst="rect">
            <a:avLst/>
          </a:prstGeom>
        </p:spPr>
        <p:txBody>
          <a:bodyPr vert="horz" lIns="121496" tIns="60748" rIns="121496" bIns="607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-5400000">
            <a:off x="-1130525" y="5114150"/>
            <a:ext cx="2835540" cy="363773"/>
          </a:xfrm>
          <a:prstGeom prst="rect">
            <a:avLst/>
          </a:prstGeom>
        </p:spPr>
        <p:txBody>
          <a:bodyPr vert="horz" wrap="none" lIns="121496" tIns="60748" rIns="121496" bIns="607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Eesti Vabariik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2041" y="6332809"/>
            <a:ext cx="3848232" cy="363773"/>
          </a:xfrm>
          <a:prstGeom prst="rect">
            <a:avLst/>
          </a:prstGeom>
        </p:spPr>
        <p:txBody>
          <a:bodyPr vert="horz" lIns="121496" tIns="60748" rIns="121496" bIns="607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0732" y="6332809"/>
            <a:ext cx="648072" cy="363773"/>
          </a:xfrm>
          <a:prstGeom prst="rect">
            <a:avLst/>
          </a:prstGeom>
        </p:spPr>
        <p:txBody>
          <a:bodyPr vert="horz" lIns="121496" tIns="60748" rIns="121496" bIns="607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25A551D-654A-4A19-8D78-C05E5488DAD8}" type="slidenum">
              <a:rPr lang="et-EE" smtClean="0"/>
              <a:pPr algn="l"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2" r:id="rId3"/>
    <p:sldLayoutId id="2147483679" r:id="rId4"/>
    <p:sldLayoutId id="2147483663" r:id="rId5"/>
    <p:sldLayoutId id="2147483650" r:id="rId6"/>
    <p:sldLayoutId id="2147483678" r:id="rId7"/>
    <p:sldLayoutId id="2147483676" r:id="rId8"/>
    <p:sldLayoutId id="2147483680" r:id="rId9"/>
    <p:sldLayoutId id="2147483669" r:id="rId10"/>
    <p:sldLayoutId id="2147483664" r:id="rId11"/>
    <p:sldLayoutId id="2147483671" r:id="rId12"/>
    <p:sldLayoutId id="2147483665" r:id="rId13"/>
    <p:sldLayoutId id="2147483672" r:id="rId14"/>
    <p:sldLayoutId id="2147483666" r:id="rId15"/>
    <p:sldLayoutId id="2147483668" r:id="rId16"/>
    <p:sldLayoutId id="2147483657" r:id="rId17"/>
    <p:sldLayoutId id="2147483654" r:id="rId18"/>
    <p:sldLayoutId id="2147483652" r:id="rId19"/>
    <p:sldLayoutId id="2147483667" r:id="rId20"/>
    <p:sldLayoutId id="2147483653" r:id="rId21"/>
    <p:sldLayoutId id="2147483675" r:id="rId22"/>
    <p:sldLayoutId id="2147483674" r:id="rId23"/>
    <p:sldLayoutId id="2147483655" r:id="rId24"/>
    <p:sldLayoutId id="2147483656" r:id="rId25"/>
    <p:sldLayoutId id="2147483681" r:id="rId26"/>
    <p:sldLayoutId id="2147483682" r:id="rId27"/>
    <p:sldLayoutId id="2147483683" r:id="rId28"/>
    <p:sldLayoutId id="2147483684" r:id="rId29"/>
    <p:sldLayoutId id="2147483685" r:id="rId30"/>
  </p:sldLayoutIdLst>
  <p:txStyles>
    <p:titleStyle>
      <a:lvl1pPr algn="l" defTabSz="1214963" rtl="0" eaLnBrk="1" latinLnBrk="0" hangingPunct="1">
        <a:spcBef>
          <a:spcPct val="0"/>
        </a:spcBef>
        <a:buNone/>
        <a:defRPr sz="5800" kern="1200">
          <a:solidFill>
            <a:srgbClr val="006EB5"/>
          </a:solidFill>
          <a:latin typeface="Arial Narrow" pitchFamily="34" charset="0"/>
          <a:ea typeface="+mj-ea"/>
          <a:cs typeface="+mj-cs"/>
        </a:defRPr>
      </a:lvl1pPr>
    </p:titleStyle>
    <p:bodyStyle>
      <a:lvl1pPr marL="455611" indent="-45561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•"/>
        <a:defRPr sz="43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987158" indent="-379676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–"/>
        <a:defRPr sz="3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518704" indent="-30374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2126186" indent="-30374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–"/>
        <a:defRPr sz="2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733667" indent="-30374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»"/>
        <a:defRPr sz="2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3341149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8631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6112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3594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963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45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9927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408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890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2371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9853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riigiakadeemia.ee/course/view.php?id=17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9999" y="2624212"/>
            <a:ext cx="9272313" cy="1080120"/>
          </a:xfrm>
        </p:spPr>
        <p:txBody>
          <a:bodyPr/>
          <a:lstStyle/>
          <a:p>
            <a:r>
              <a:rPr lang="et-EE" sz="3600" dirty="0">
                <a:solidFill>
                  <a:schemeClr val="bg2"/>
                </a:solidFill>
                <a:latin typeface="Arial" panose="020B0604020202020204" pitchFamily="34" charset="0"/>
              </a:rPr>
              <a:t>Elanikkonnakaitse veebikoolitus</a:t>
            </a:r>
            <a:endParaRPr lang="et-EE" sz="3600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/>
              <a:t>13.11.2024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t-EE" dirty="0"/>
              <a:t>nõunik, Siseministeerium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Mari Tikan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74B042CB-8B0C-8D2E-1CC1-8FBFAABD1580}"/>
              </a:ext>
            </a:extLst>
          </p:cNvPr>
          <p:cNvSpPr/>
          <p:nvPr/>
        </p:nvSpPr>
        <p:spPr>
          <a:xfrm>
            <a:off x="6528422" y="3557543"/>
            <a:ext cx="4195042" cy="23199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F8090E-F8FD-A8E7-BCC8-DDE68DCAFF37}"/>
              </a:ext>
            </a:extLst>
          </p:cNvPr>
          <p:cNvSpPr/>
          <p:nvPr/>
        </p:nvSpPr>
        <p:spPr>
          <a:xfrm>
            <a:off x="713893" y="3557543"/>
            <a:ext cx="3798572" cy="23199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1A58039-F2DC-7AD1-8422-AF0B9EBE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618848" y="2803638"/>
            <a:ext cx="2043083" cy="622399"/>
          </a:xfrm>
        </p:spPr>
        <p:txBody>
          <a:bodyPr/>
          <a:lstStyle/>
          <a:p>
            <a:r>
              <a:rPr lang="et-EE" sz="2000" dirty="0">
                <a:solidFill>
                  <a:schemeClr val="tx2"/>
                </a:solidFill>
                <a:latin typeface="+mn-lt"/>
                <a:ea typeface="Roboto Condensed Light" panose="02000000000000000000" pitchFamily="2" charset="0"/>
                <a:cs typeface="Times New Roman" panose="02020603050405020304" pitchFamily="18" charset="0"/>
              </a:rPr>
              <a:t>EKK veebikoolitus</a:t>
            </a:r>
            <a:endParaRPr lang="et-EE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B013CB8-F7F6-A412-C938-E231525A5AD0}"/>
              </a:ext>
            </a:extLst>
          </p:cNvPr>
          <p:cNvGrpSpPr/>
          <p:nvPr/>
        </p:nvGrpSpPr>
        <p:grpSpPr>
          <a:xfrm>
            <a:off x="301733" y="119800"/>
            <a:ext cx="10448119" cy="2869684"/>
            <a:chOff x="20525" y="2053443"/>
            <a:chExt cx="10448119" cy="28696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88CD9E-F730-A36B-84B5-17A4942622B2}"/>
                </a:ext>
              </a:extLst>
            </p:cNvPr>
            <p:cNvSpPr txBox="1"/>
            <p:nvPr/>
          </p:nvSpPr>
          <p:spPr>
            <a:xfrm>
              <a:off x="20525" y="3448994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1600" dirty="0"/>
                <a:t>veebruar 2024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90D56D-0D9E-C010-1090-E7720AE600EE}"/>
                </a:ext>
              </a:extLst>
            </p:cNvPr>
            <p:cNvSpPr txBox="1"/>
            <p:nvPr/>
          </p:nvSpPr>
          <p:spPr>
            <a:xfrm>
              <a:off x="819572" y="4338352"/>
              <a:ext cx="2592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September 2024: veebikoolitus on valmis</a:t>
              </a:r>
              <a:endPara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2" name="Elbow Connector 120">
              <a:extLst>
                <a:ext uri="{FF2B5EF4-FFF2-40B4-BE49-F238E27FC236}">
                  <a16:creationId xmlns:a16="http://schemas.microsoft.com/office/drawing/2014/main" id="{692F951C-F7BA-1E16-62F0-FB838008EE51}"/>
                </a:ext>
              </a:extLst>
            </p:cNvPr>
            <p:cNvCxnSpPr/>
            <p:nvPr/>
          </p:nvCxnSpPr>
          <p:spPr bwMode="auto">
            <a:xfrm rot="5400000">
              <a:off x="1683668" y="3258232"/>
              <a:ext cx="216024" cy="1224136"/>
            </a:xfrm>
            <a:prstGeom prst="bentConnector2">
              <a:avLst/>
            </a:prstGeom>
            <a:solidFill>
              <a:srgbClr val="00B8FF"/>
            </a:solidFill>
            <a:ln w="31750" cap="flat" cmpd="sng" algn="ctr">
              <a:solidFill>
                <a:srgbClr val="0064B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9C098F-DA94-AF22-DBD2-F1346EE9270B}"/>
                </a:ext>
              </a:extLst>
            </p:cNvPr>
            <p:cNvSpPr txBox="1"/>
            <p:nvPr/>
          </p:nvSpPr>
          <p:spPr>
            <a:xfrm>
              <a:off x="533668" y="2053443"/>
              <a:ext cx="2267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EKK Tegevuskava 2.0 eesmärk: elanike teadlikkuse kasv</a:t>
              </a:r>
              <a:endPara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54AA012-F466-7ED6-B772-E64E007F21A4}"/>
                </a:ext>
              </a:extLst>
            </p:cNvPr>
            <p:cNvCxnSpPr/>
            <p:nvPr/>
          </p:nvCxnSpPr>
          <p:spPr bwMode="auto">
            <a:xfrm>
              <a:off x="891580" y="2898192"/>
              <a:ext cx="0" cy="288032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rgbClr val="0064B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98389F-8ACA-A547-610D-3AB8570F4F27}"/>
                </a:ext>
              </a:extLst>
            </p:cNvPr>
            <p:cNvCxnSpPr/>
            <p:nvPr/>
          </p:nvCxnSpPr>
          <p:spPr bwMode="auto">
            <a:xfrm>
              <a:off x="1755676" y="3186224"/>
              <a:ext cx="0" cy="288032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rgbClr val="0064B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F41C4D5-5104-4DDA-B141-0BA4B6CE705F}"/>
                </a:ext>
              </a:extLst>
            </p:cNvPr>
            <p:cNvCxnSpPr/>
            <p:nvPr/>
          </p:nvCxnSpPr>
          <p:spPr bwMode="auto">
            <a:xfrm flipH="1">
              <a:off x="891580" y="3186224"/>
              <a:ext cx="864096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rgbClr val="0064B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256313E-E964-DB7B-279B-422275C88B63}"/>
                </a:ext>
              </a:extLst>
            </p:cNvPr>
            <p:cNvSpPr txBox="1"/>
            <p:nvPr/>
          </p:nvSpPr>
          <p:spPr>
            <a:xfrm>
              <a:off x="3351714" y="2150348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Oktoober-detsember 2024: SiM haldusala teeb koolitust</a:t>
              </a:r>
            </a:p>
          </p:txBody>
        </p:sp>
        <p:grpSp>
          <p:nvGrpSpPr>
            <p:cNvPr id="49" name="Group 46">
              <a:extLst>
                <a:ext uri="{FF2B5EF4-FFF2-40B4-BE49-F238E27FC236}">
                  <a16:creationId xmlns:a16="http://schemas.microsoft.com/office/drawing/2014/main" id="{A104938F-EBFA-6BDF-5BF4-8258718F76C3}"/>
                </a:ext>
              </a:extLst>
            </p:cNvPr>
            <p:cNvGrpSpPr/>
            <p:nvPr/>
          </p:nvGrpSpPr>
          <p:grpSpPr>
            <a:xfrm>
              <a:off x="3867888" y="2925888"/>
              <a:ext cx="288032" cy="548368"/>
              <a:chOff x="3227605" y="2727885"/>
              <a:chExt cx="288032" cy="54836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1DE6882-B937-FF2F-0CAA-D85CF50358A7}"/>
                  </a:ext>
                </a:extLst>
              </p:cNvPr>
              <p:cNvCxnSpPr/>
              <p:nvPr/>
            </p:nvCxnSpPr>
            <p:spPr bwMode="auto">
              <a:xfrm>
                <a:off x="3515637" y="2727885"/>
                <a:ext cx="0" cy="288032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rgbClr val="0064B9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40F3FA6-DB42-B46B-A286-FABB27C2D9A7}"/>
                  </a:ext>
                </a:extLst>
              </p:cNvPr>
              <p:cNvCxnSpPr/>
              <p:nvPr/>
            </p:nvCxnSpPr>
            <p:spPr bwMode="auto">
              <a:xfrm>
                <a:off x="3227605" y="2988221"/>
                <a:ext cx="0" cy="288032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rgbClr val="0064B9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5C3592A-31C2-AEF7-0E23-2203B5673DA0}"/>
                  </a:ext>
                </a:extLst>
              </p:cNvPr>
              <p:cNvCxnSpPr/>
              <p:nvPr/>
            </p:nvCxnSpPr>
            <p:spPr bwMode="auto">
              <a:xfrm flipH="1">
                <a:off x="3227605" y="2988221"/>
                <a:ext cx="288032" cy="0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rgbClr val="0064B9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357AFFD-2BCF-B6D9-343A-4D4F3DE6B0E5}"/>
                </a:ext>
              </a:extLst>
            </p:cNvPr>
            <p:cNvSpPr txBox="1"/>
            <p:nvPr/>
          </p:nvSpPr>
          <p:spPr>
            <a:xfrm>
              <a:off x="8524428" y="2209284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t-EE" sz="1600" b="1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D6113C9-CB36-1C87-265E-40499BCB0141}"/>
                </a:ext>
              </a:extLst>
            </p:cNvPr>
            <p:cNvCxnSpPr/>
            <p:nvPr/>
          </p:nvCxnSpPr>
          <p:spPr bwMode="auto">
            <a:xfrm>
              <a:off x="1179612" y="3978312"/>
              <a:ext cx="0" cy="288032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rgbClr val="0064B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6" name="Group 47">
              <a:extLst>
                <a:ext uri="{FF2B5EF4-FFF2-40B4-BE49-F238E27FC236}">
                  <a16:creationId xmlns:a16="http://schemas.microsoft.com/office/drawing/2014/main" id="{8C8BB485-013D-A469-2193-DA8F86E4E4E2}"/>
                </a:ext>
              </a:extLst>
            </p:cNvPr>
            <p:cNvGrpSpPr/>
            <p:nvPr/>
          </p:nvGrpSpPr>
          <p:grpSpPr>
            <a:xfrm>
              <a:off x="6171876" y="3763159"/>
              <a:ext cx="2410688" cy="449897"/>
              <a:chOff x="275009" y="3565156"/>
              <a:chExt cx="2410688" cy="44989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627F6FB-51DA-4C97-9155-BE5AE4F4DEF1}"/>
                  </a:ext>
                </a:extLst>
              </p:cNvPr>
              <p:cNvCxnSpPr/>
              <p:nvPr/>
            </p:nvCxnSpPr>
            <p:spPr bwMode="auto">
              <a:xfrm>
                <a:off x="2386601" y="3636293"/>
                <a:ext cx="0" cy="288032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rgbClr val="0064B9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7369594-36AF-C8C9-9B38-6DB953DBCD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5009" y="3565156"/>
                <a:ext cx="0" cy="44989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rgbClr val="0064B9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7A4EA6D-3EDA-FADA-BFDC-DD5F5C84B8A0}"/>
                  </a:ext>
                </a:extLst>
              </p:cNvPr>
              <p:cNvCxnSpPr/>
              <p:nvPr/>
            </p:nvCxnSpPr>
            <p:spPr bwMode="auto">
              <a:xfrm flipH="1">
                <a:off x="2397665" y="3924325"/>
                <a:ext cx="288032" cy="0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rgbClr val="0064B9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CD4E25C-E8F5-5590-854E-0830E0C5519F}"/>
                </a:ext>
              </a:extLst>
            </p:cNvPr>
            <p:cNvCxnSpPr>
              <a:cxnSpLocks/>
              <a:stCxn id="36" idx="3"/>
            </p:cNvCxnSpPr>
            <p:nvPr/>
          </p:nvCxnSpPr>
          <p:spPr bwMode="auto">
            <a:xfrm flipV="1">
              <a:off x="1359353" y="3610984"/>
              <a:ext cx="8605233" cy="7287"/>
            </a:xfrm>
            <a:prstGeom prst="line">
              <a:avLst/>
            </a:prstGeom>
            <a:solidFill>
              <a:srgbClr val="00B8FF"/>
            </a:solidFill>
            <a:ln w="41275" cap="flat" cmpd="sng" algn="ctr">
              <a:solidFill>
                <a:srgbClr val="007BD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1" name="Rounded Rectangle 78">
              <a:extLst>
                <a:ext uri="{FF2B5EF4-FFF2-40B4-BE49-F238E27FC236}">
                  <a16:creationId xmlns:a16="http://schemas.microsoft.com/office/drawing/2014/main" id="{845C724A-FA7D-AA2D-773D-194C3165DD56}"/>
                </a:ext>
              </a:extLst>
            </p:cNvPr>
            <p:cNvSpPr/>
            <p:nvPr/>
          </p:nvSpPr>
          <p:spPr bwMode="auto">
            <a:xfrm>
              <a:off x="1611660" y="3474255"/>
              <a:ext cx="288032" cy="2880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 cap="flat" cmpd="sng" algn="ctr">
              <a:solidFill>
                <a:srgbClr val="007BD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t-EE" sz="1800" b="0" i="0" u="none" strike="noStrike" cap="none" normalizeH="0" baseline="0">
                <a:ln>
                  <a:noFill/>
                </a:ln>
                <a:effectLst/>
                <a:latin typeface="Roboto Condensed" charset="0"/>
                <a:ea typeface="Microsoft YaHei" charset="-122"/>
              </a:endParaRPr>
            </a:p>
          </p:txBody>
        </p:sp>
        <p:sp>
          <p:nvSpPr>
            <p:cNvPr id="62" name="Rounded Rectangle 149">
              <a:extLst>
                <a:ext uri="{FF2B5EF4-FFF2-40B4-BE49-F238E27FC236}">
                  <a16:creationId xmlns:a16="http://schemas.microsoft.com/office/drawing/2014/main" id="{B7BCF43D-C1CD-6AAB-0F42-FBC30943544E}"/>
                </a:ext>
              </a:extLst>
            </p:cNvPr>
            <p:cNvSpPr/>
            <p:nvPr/>
          </p:nvSpPr>
          <p:spPr bwMode="auto">
            <a:xfrm>
              <a:off x="2254561" y="3474255"/>
              <a:ext cx="288032" cy="2880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 cap="flat" cmpd="sng" algn="ctr">
              <a:solidFill>
                <a:srgbClr val="007BD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t-EE" sz="1800" b="0" i="0" u="none" strike="noStrike" cap="none" normalizeH="0" baseline="0">
                <a:ln>
                  <a:noFill/>
                </a:ln>
                <a:effectLst/>
                <a:latin typeface="Roboto Condensed" charset="0"/>
                <a:ea typeface="Microsoft YaHei" charset="-122"/>
              </a:endParaRPr>
            </a:p>
          </p:txBody>
        </p:sp>
        <p:sp>
          <p:nvSpPr>
            <p:cNvPr id="63" name="Rounded Rectangle 150">
              <a:extLst>
                <a:ext uri="{FF2B5EF4-FFF2-40B4-BE49-F238E27FC236}">
                  <a16:creationId xmlns:a16="http://schemas.microsoft.com/office/drawing/2014/main" id="{5D13C190-60A6-8F10-E860-22E0DE0948C5}"/>
                </a:ext>
              </a:extLst>
            </p:cNvPr>
            <p:cNvSpPr/>
            <p:nvPr/>
          </p:nvSpPr>
          <p:spPr bwMode="auto">
            <a:xfrm>
              <a:off x="3774279" y="3466968"/>
              <a:ext cx="288032" cy="2880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 cap="flat" cmpd="sng" algn="ctr">
              <a:solidFill>
                <a:srgbClr val="007BD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t-EE" sz="1800" b="0" i="0" u="none" strike="noStrike" cap="none" normalizeH="0" baseline="0" dirty="0">
                <a:ln>
                  <a:noFill/>
                </a:ln>
                <a:effectLst/>
                <a:latin typeface="Roboto Condensed" charset="0"/>
                <a:ea typeface="Microsoft YaHei" charset="-122"/>
              </a:endParaRPr>
            </a:p>
          </p:txBody>
        </p:sp>
        <p:sp>
          <p:nvSpPr>
            <p:cNvPr id="67" name="Rounded Rectangle 154">
              <a:extLst>
                <a:ext uri="{FF2B5EF4-FFF2-40B4-BE49-F238E27FC236}">
                  <a16:creationId xmlns:a16="http://schemas.microsoft.com/office/drawing/2014/main" id="{EC425A38-A10D-916F-D9F1-F09C0F357678}"/>
                </a:ext>
              </a:extLst>
            </p:cNvPr>
            <p:cNvSpPr/>
            <p:nvPr/>
          </p:nvSpPr>
          <p:spPr bwMode="auto">
            <a:xfrm>
              <a:off x="6027860" y="3466968"/>
              <a:ext cx="288032" cy="2880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 cap="flat" cmpd="sng" algn="ctr">
              <a:solidFill>
                <a:srgbClr val="007BD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t-EE" sz="1800" b="0" i="0" u="none" strike="noStrike" cap="none" normalizeH="0" baseline="0" dirty="0">
                <a:ln>
                  <a:noFill/>
                </a:ln>
                <a:effectLst/>
                <a:latin typeface="Roboto Condensed" charset="0"/>
                <a:ea typeface="Microsoft YaHei" charset="-122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0BF8FCF-8094-278E-0A41-0E912C27B7B8}"/>
              </a:ext>
            </a:extLst>
          </p:cNvPr>
          <p:cNvSpPr/>
          <p:nvPr/>
        </p:nvSpPr>
        <p:spPr>
          <a:xfrm>
            <a:off x="99492" y="5288508"/>
            <a:ext cx="33487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52A362-E94A-BE24-CD0C-1E749CF07D72}"/>
              </a:ext>
            </a:extLst>
          </p:cNvPr>
          <p:cNvSpPr txBox="1"/>
          <p:nvPr/>
        </p:nvSpPr>
        <p:spPr>
          <a:xfrm>
            <a:off x="10231922" y="1507345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/>
              <a:t>aprill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78686-D9E4-26D0-7548-2070F6C4B281}"/>
              </a:ext>
            </a:extLst>
          </p:cNvPr>
          <p:cNvSpPr txBox="1"/>
          <p:nvPr/>
        </p:nvSpPr>
        <p:spPr>
          <a:xfrm>
            <a:off x="5384814" y="2348195"/>
            <a:ext cx="342082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Jaanuar-</a:t>
            </a:r>
            <a:r>
              <a:rPr lang="et-EE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 Condensed"/>
              </a:rPr>
              <a:t>aprill 2025: 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Koolituse kutse teistele ministeeriumidele ja nende haldusalale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AC7E2-E204-F6AB-2635-9ED011BD1A81}"/>
              </a:ext>
            </a:extLst>
          </p:cNvPr>
          <p:cNvSpPr txBox="1"/>
          <p:nvPr/>
        </p:nvSpPr>
        <p:spPr>
          <a:xfrm>
            <a:off x="8863772" y="2046631"/>
            <a:ext cx="2375057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Kursus </a:t>
            </a:r>
            <a:r>
              <a:rPr kumimoji="0" lang="et-E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DA-s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 </a:t>
            </a:r>
            <a:r>
              <a:rPr lang="et-EE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kättesaadav 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kõigile soovijatele, sh KOV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  <a:p>
            <a:pPr marL="0" marR="0" lvl="1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DA </a:t>
            </a:r>
            <a:r>
              <a:rPr kumimoji="0" lang="et-E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tehn.võimekus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: kõrgkäideldavus</a:t>
            </a:r>
          </a:p>
        </p:txBody>
      </p:sp>
      <p:sp>
        <p:nvSpPr>
          <p:cNvPr id="20" name="Rounded Rectangle 154">
            <a:extLst>
              <a:ext uri="{FF2B5EF4-FFF2-40B4-BE49-F238E27FC236}">
                <a16:creationId xmlns:a16="http://schemas.microsoft.com/office/drawing/2014/main" id="{D5C2E813-1480-0880-ED4F-CC608F006C09}"/>
              </a:ext>
            </a:extLst>
          </p:cNvPr>
          <p:cNvSpPr/>
          <p:nvPr/>
        </p:nvSpPr>
        <p:spPr bwMode="auto">
          <a:xfrm>
            <a:off x="8431724" y="1554642"/>
            <a:ext cx="288032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 cap="flat" cmpd="sng" algn="ctr">
            <a:solidFill>
              <a:srgbClr val="007BD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t-EE" sz="1800" b="0" i="0" u="none" strike="noStrike" cap="none" normalizeH="0" baseline="0" dirty="0">
              <a:ln>
                <a:noFill/>
              </a:ln>
              <a:effectLst/>
              <a:latin typeface="Roboto Condensed" charset="0"/>
              <a:ea typeface="Microsoft YaHei" charset="-122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39D903-191C-D8A1-6486-B8498D7A1E11}"/>
              </a:ext>
            </a:extLst>
          </p:cNvPr>
          <p:cNvSpPr/>
          <p:nvPr/>
        </p:nvSpPr>
        <p:spPr>
          <a:xfrm>
            <a:off x="9069954" y="184402"/>
            <a:ext cx="2090950" cy="1110338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§ </a:t>
            </a:r>
            <a:r>
              <a:rPr lang="et-EE" dirty="0" err="1"/>
              <a:t>HOSis</a:t>
            </a:r>
            <a:r>
              <a:rPr lang="et-EE" dirty="0"/>
              <a:t> kohustus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3D28A-BE5E-0BCD-4DCF-DDBC1368C72E}"/>
              </a:ext>
            </a:extLst>
          </p:cNvPr>
          <p:cNvSpPr txBox="1"/>
          <p:nvPr/>
        </p:nvSpPr>
        <p:spPr>
          <a:xfrm>
            <a:off x="7084434" y="4011627"/>
            <a:ext cx="34551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t-EE" sz="1200" dirty="0">
                <a:solidFill>
                  <a:schemeClr val="bg2"/>
                </a:solidFill>
              </a:rPr>
              <a:t>Soodsam, kui kontaktkoolitus:</a:t>
            </a:r>
          </a:p>
          <a:p>
            <a:pPr>
              <a:buNone/>
            </a:pPr>
            <a:r>
              <a:rPr lang="et-EE" sz="1200" dirty="0">
                <a:solidFill>
                  <a:schemeClr val="bg2"/>
                </a:solidFill>
              </a:rPr>
              <a:t>- veebis on ühe osaleja maksumus alla 5 euro vs</a:t>
            </a:r>
          </a:p>
          <a:p>
            <a:r>
              <a:rPr lang="et-EE" sz="1200" dirty="0">
                <a:solidFill>
                  <a:schemeClr val="bg2"/>
                </a:solidFill>
              </a:rPr>
              <a:t>kontaktsena võib see summa ulatuda kuni 90 euroni</a:t>
            </a:r>
          </a:p>
          <a:p>
            <a:pPr marL="171450" indent="-171450">
              <a:buFontTx/>
              <a:buChar char="-"/>
            </a:pPr>
            <a:endParaRPr lang="et-EE" sz="1200" dirty="0">
              <a:solidFill>
                <a:schemeClr val="bg2"/>
              </a:solidFill>
            </a:endParaRPr>
          </a:p>
          <a:p>
            <a:r>
              <a:rPr lang="et-EE" sz="1200" dirty="0">
                <a:solidFill>
                  <a:schemeClr val="bg2"/>
                </a:solidFill>
              </a:rPr>
              <a:t>Hästi valmistunud inimene saab kriisis panustada oma tööülesannete täitmisse, sest kodune olukord on läbimõeldud ja ettevalmistatud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66C19-5E19-40AD-BFBE-6F56FCC2AA0B}"/>
              </a:ext>
            </a:extLst>
          </p:cNvPr>
          <p:cNvSpPr txBox="1"/>
          <p:nvPr/>
        </p:nvSpPr>
        <p:spPr>
          <a:xfrm>
            <a:off x="866220" y="3776918"/>
            <a:ext cx="3446087" cy="19389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t-EE" sz="1200" dirty="0"/>
              <a:t>Veebikoolitusega tagame eesmärgi saavutamise:</a:t>
            </a:r>
          </a:p>
          <a:p>
            <a:pPr marL="0" indent="0">
              <a:buNone/>
            </a:pPr>
            <a:r>
              <a:rPr lang="et-EE" sz="1200" b="1" dirty="0"/>
              <a:t>aastaks 2027 on Eestis 25% elanikest kriisivalmid ja 40 % kriisiteadlikud</a:t>
            </a:r>
          </a:p>
          <a:p>
            <a:pPr marL="0" indent="0">
              <a:buNone/>
            </a:pPr>
            <a:endParaRPr lang="et-EE" sz="1200" b="1" dirty="0"/>
          </a:p>
          <a:p>
            <a:pPr marL="0" indent="0">
              <a:buNone/>
            </a:pPr>
            <a:r>
              <a:rPr lang="et-EE" sz="1200" b="1" dirty="0"/>
              <a:t>RIIK ON KRIISIS NII TUGEV, TUGEVAD ON TEMA INIMESED ehk tõstes elanike kriisivalmidust tõstame kogu riigi kriisivalmidust</a:t>
            </a:r>
          </a:p>
          <a:p>
            <a:pPr marL="0" indent="0">
              <a:buNone/>
            </a:pPr>
            <a:endParaRPr lang="et-EE" sz="1200" b="1" dirty="0"/>
          </a:p>
          <a:p>
            <a:pPr marL="0" indent="0">
              <a:buNone/>
            </a:pPr>
            <a:r>
              <a:rPr lang="et-EE" sz="1200" b="1" dirty="0"/>
              <a:t>Avalik sektor + </a:t>
            </a:r>
            <a:r>
              <a:rPr lang="et-EE" sz="1200" b="1" dirty="0" err="1"/>
              <a:t>ETKAd</a:t>
            </a:r>
            <a:r>
              <a:rPr lang="et-EE" sz="1200" b="1" dirty="0"/>
              <a:t> + </a:t>
            </a:r>
            <a:r>
              <a:rPr lang="et-EE" sz="1200" b="1" dirty="0" err="1"/>
              <a:t>ETOd</a:t>
            </a:r>
            <a:r>
              <a:rPr lang="et-EE" sz="1200" b="1" dirty="0"/>
              <a:t> moodustavad 10% meie elanikest</a:t>
            </a:r>
          </a:p>
        </p:txBody>
      </p:sp>
    </p:spTree>
    <p:extLst>
      <p:ext uri="{BB962C8B-B14F-4D97-AF65-F5344CB8AC3E}">
        <p14:creationId xmlns:p14="http://schemas.microsoft.com/office/powerpoint/2010/main" val="402514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B798F7D-558C-6ECF-57B1-224692FB6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213" y="2403700"/>
            <a:ext cx="3890408" cy="1949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86B17-2D04-C47A-7EAA-24ECAE7A4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78" y="3992364"/>
            <a:ext cx="4652058" cy="2303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B252F-D658-4294-E572-676277E9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AA3A84-EFA5-7CB4-04F0-5C109356E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271" y="228183"/>
            <a:ext cx="4248472" cy="2130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8087A8-BD7A-8546-331A-CF66570E7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852" y="3716762"/>
            <a:ext cx="4780013" cy="2390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A0D44C-6E6B-841F-CA0F-38BF668F0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08" y="3613842"/>
            <a:ext cx="4780014" cy="259584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DFEE2-961B-4BAA-AC6C-1A62A2DDFC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356418" y="-286633"/>
            <a:ext cx="7231906" cy="4002586"/>
          </a:xfrm>
        </p:spPr>
      </p:pic>
    </p:spTree>
    <p:extLst>
      <p:ext uri="{BB962C8B-B14F-4D97-AF65-F5344CB8AC3E}">
        <p14:creationId xmlns:p14="http://schemas.microsoft.com/office/powerpoint/2010/main" val="131586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5725-9744-5A99-6B18-D9CD7BE6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EBBB-274D-9CE0-91A8-2B0B3A200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95000"/>
            </a:pPr>
            <a:endParaRPr lang="et-EE" sz="16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t-EE" sz="9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t-EE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t-EE" sz="1600" dirty="0"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6AF8D-91BE-7A03-659B-9AB3AD354F13}"/>
              </a:ext>
            </a:extLst>
          </p:cNvPr>
          <p:cNvSpPr/>
          <p:nvPr/>
        </p:nvSpPr>
        <p:spPr>
          <a:xfrm>
            <a:off x="387524" y="259136"/>
            <a:ext cx="11377264" cy="1138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dirty="0"/>
              <a:t>Võimalik õigusruumi muudatuse sõnastus ja konstruktsioon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2CBFB-4106-F157-F1C1-0BCB799F8193}"/>
              </a:ext>
            </a:extLst>
          </p:cNvPr>
          <p:cNvSpPr txBox="1"/>
          <p:nvPr/>
        </p:nvSpPr>
        <p:spPr>
          <a:xfrm>
            <a:off x="527473" y="1515351"/>
            <a:ext cx="110172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HOS</a:t>
            </a:r>
          </a:p>
          <a:p>
            <a:pPr algn="l"/>
            <a:endParaRPr lang="et-EE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§ 17</a:t>
            </a:r>
            <a:r>
              <a:rPr lang="et-EE" sz="1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Elanikkonnakaitse koolitus</a:t>
            </a:r>
          </a:p>
          <a:p>
            <a:pPr algn="l"/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 Elanikkonnakaitse koolituse (edaspidi koolitus) eesmärk on suurendada inimese valmisolekut kriisis iseseisvalt toime tulla.</a:t>
            </a:r>
          </a:p>
          <a:p>
            <a:pPr algn="l"/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(2) Avaliku sektori asutus korraldab oma teenistujatele elanikkonnakaitse koolituse läbimise kord kahe aasta jooksul.</a:t>
            </a:r>
          </a:p>
          <a:p>
            <a:pPr algn="l"/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(3) Nõuded elanikkonnakaitse koolitusele ja koolituse läbiviijale kehtestab sisejulgeoleku tagamise eest vastutav minister määrusega.</a:t>
            </a:r>
          </a:p>
          <a:p>
            <a:pPr algn="l"/>
            <a:endParaRPr lang="et-E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Lisaks täiendatakse paragrahvi 38 lõiget 3 punktiga 7</a:t>
            </a:r>
            <a:r>
              <a:rPr lang="et-EE" sz="1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järgmises sõnastuses:</a:t>
            </a:r>
          </a:p>
          <a:p>
            <a:pPr algn="l"/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et-EE" sz="1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korraldama oma töötajatele kord kahe aasta jooksul käesoleva seaduse §-s 17</a:t>
            </a:r>
            <a:r>
              <a:rPr lang="et-EE" sz="1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sätestatud koolituse läbimise</a:t>
            </a:r>
          </a:p>
          <a:p>
            <a:pPr algn="l"/>
            <a:endParaRPr lang="et-E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t-EE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t-E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MÄÄRUS „</a:t>
            </a:r>
            <a:r>
              <a:rPr lang="et-EE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Nõuded elanikkonnakaitse koolitusele ja koolituse läbiviijale“, mis sätestab nõuded elanikkonnakaitse koolituse korraldusele, koolitusel käsitletavatele teemadele ja mahule ning koolituse läbiviijale.</a:t>
            </a:r>
          </a:p>
          <a:p>
            <a:pPr algn="l"/>
            <a:endParaRPr lang="et-E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t-EE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t-EE" sz="1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https://digiriigiakadeemia.ee/course/view.php?id=171</a:t>
            </a:r>
            <a:r>
              <a:rPr lang="et-EE" sz="1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t-EE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t-EE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2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Aitäh!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t-EE" dirty="0"/>
              <a:t>Siseministeerium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Mari Tikan</a:t>
            </a:r>
          </a:p>
        </p:txBody>
      </p:sp>
    </p:spTree>
    <p:extLst>
      <p:ext uri="{BB962C8B-B14F-4D97-AF65-F5344CB8AC3E}">
        <p14:creationId xmlns:p14="http://schemas.microsoft.com/office/powerpoint/2010/main" val="781066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pv6ixznobqtfeqexpoykamyhzgc8d7"/>
</p:tagLst>
</file>

<file path=ppt/theme/theme1.xml><?xml version="1.0" encoding="utf-8"?>
<a:theme xmlns:a="http://schemas.openxmlformats.org/drawingml/2006/main" name="val.vis.id_esitlus_2018">
  <a:themeElements>
    <a:clrScheme name="val.vis.id 2.0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97999B"/>
      </a:hlink>
      <a:folHlink>
        <a:srgbClr val="F0A321"/>
      </a:folHlink>
    </a:clrScheme>
    <a:fontScheme name="Valitsusasutused">
      <a:majorFont>
        <a:latin typeface="Roboto Condensed Light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slaidid_2.0_RK_2019" id="{42C7D9CC-B7AC-41AE-AB2D-4E48BCBB2919}" vid="{A953AD34-D71A-407B-898A-D6C4A65F63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Esitlusslaidid_2.0_RK_2019</Template>
  <TotalTime>1089</TotalTime>
  <Words>292</Words>
  <Application>Microsoft Office PowerPoint</Application>
  <PresentationFormat>Custom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Roboto Condensed</vt:lpstr>
      <vt:lpstr>Times New Roman</vt:lpstr>
      <vt:lpstr>val.vis.id_esitlus_2018</vt:lpstr>
      <vt:lpstr>Elanikkonnakaitse veebikoolitus</vt:lpstr>
      <vt:lpstr>EKK veebikoolitus</vt:lpstr>
      <vt:lpstr>PowerPoint Presentation</vt:lpstr>
      <vt:lpstr>  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Ardo Leemets</dc:creator>
  <cp:keywords>valitsusasutuste visuaalne ideniteet</cp:keywords>
  <cp:lastModifiedBy>Anne-Ly Sumre</cp:lastModifiedBy>
  <cp:revision>39</cp:revision>
  <dcterms:created xsi:type="dcterms:W3CDTF">2022-03-23T13:35:31Z</dcterms:created>
  <dcterms:modified xsi:type="dcterms:W3CDTF">2024-11-12T20:00:03Z</dcterms:modified>
</cp:coreProperties>
</file>